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 id="281" r:id="rId26"/>
    <p:sldId id="282" r:id="rId27"/>
    <p:sldId id="283" r:id="rId28"/>
    <p:sldId id="284" r:id="rId29"/>
    <p:sldId id="289"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Helvetica Neue" panose="020B0604020202020204" charset="0"/>
      <p:regular r:id="rId36"/>
      <p:bold r:id="rId37"/>
      <p:italic r:id="rId38"/>
      <p:boldItalic r:id="rId39"/>
    </p:embeddedFont>
    <p:embeddedFont>
      <p:font typeface="Open Sans" panose="020B0604020202020204" charset="0"/>
      <p:regular r:id="rId40"/>
      <p:bold r:id="rId41"/>
      <p:italic r:id="rId42"/>
      <p:boldItalic r:id="rId43"/>
    </p:embeddedFont>
    <p:embeddedFont>
      <p:font typeface="Open Sans Light" panose="020B0604020202020204" charset="0"/>
      <p:regular r:id="rId44"/>
      <p:bold r:id="rId45"/>
      <p:italic r:id="rId46"/>
      <p:boldItalic r:id="rId47"/>
    </p:embeddedFont>
    <p:embeddedFont>
      <p:font typeface="Open Sans SemiBold" panose="020B0604020202020204" charset="0"/>
      <p:regular r:id="rId48"/>
      <p:bold r:id="rId49"/>
      <p:italic r:id="rId50"/>
      <p:boldItalic r:id="rId51"/>
    </p:embeddedFont>
    <p:embeddedFont>
      <p:font typeface="Overpass" panose="020B0604020202020204" charset="0"/>
      <p:regular r:id="rId52"/>
      <p:bold r:id="rId53"/>
      <p:italic r:id="rId54"/>
      <p:boldItalic r:id="rId55"/>
    </p:embeddedFont>
    <p:embeddedFont>
      <p:font typeface="Overpass ExtraLight" panose="020B0604020202020204" charset="0"/>
      <p:regular r:id="rId56"/>
      <p:bold r:id="rId57"/>
      <p:italic r:id="rId58"/>
      <p:boldItalic r:id="rId59"/>
    </p:embeddedFont>
    <p:embeddedFont>
      <p:font typeface="Overpass Light" panose="020B0604020202020204" charset="0"/>
      <p:regular r:id="rId60"/>
      <p:bold r:id="rId61"/>
      <p:italic r:id="rId62"/>
      <p:boldItalic r:id="rId63"/>
    </p:embeddedFont>
    <p:embeddedFont>
      <p:font typeface="Overpass SemiBold" panose="020B0604020202020204" charset="0"/>
      <p:regular r:id="rId64"/>
      <p:bold r:id="rId65"/>
      <p:italic r:id="rId66"/>
      <p:boldItalic r:id="rId67"/>
    </p:embeddedFont>
    <p:embeddedFont>
      <p:font typeface="Proxima Nova" panose="020B0604020202020204" charset="0"/>
      <p:regular r:id="rId68"/>
      <p:bold r:id="rId69"/>
      <p:italic r:id="rId70"/>
      <p:boldItalic r:id="rId71"/>
    </p:embeddedFont>
    <p:embeddedFont>
      <p:font typeface="Roboto Mono" panose="020B060402020202020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3696">
          <p15:clr>
            <a:srgbClr val="A4A3A4"/>
          </p15:clr>
        </p15:guide>
        <p15:guide id="4" orient="horz" pos="1416">
          <p15:clr>
            <a:srgbClr val="A4A3A4"/>
          </p15:clr>
        </p15:guide>
        <p15:guide id="5" orient="horz" pos="2640">
          <p15:clr>
            <a:srgbClr val="A4A3A4"/>
          </p15:clr>
        </p15:guide>
        <p15:guide id="6" orient="horz" pos="15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893" autoAdjust="0"/>
  </p:normalViewPr>
  <p:slideViewPr>
    <p:cSldViewPr snapToGrid="0">
      <p:cViewPr varScale="1">
        <p:scale>
          <a:sx n="119" d="100"/>
          <a:sy n="119" d="100"/>
        </p:scale>
        <p:origin x="1554" y="102"/>
      </p:cViewPr>
      <p:guideLst>
        <p:guide orient="horz" pos="2160"/>
        <p:guide pos="3840"/>
        <p:guide orient="horz" pos="3696"/>
        <p:guide orient="horz" pos="1416"/>
        <p:guide orient="horz" pos="2640"/>
        <p:guide orient="horz" pos="15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63" Type="http://schemas.openxmlformats.org/officeDocument/2006/relationships/font" Target="fonts/font32.fntdata"/><Relationship Id="rId68" Type="http://schemas.openxmlformats.org/officeDocument/2006/relationships/font" Target="fonts/font37.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4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66" Type="http://schemas.openxmlformats.org/officeDocument/2006/relationships/font" Target="fonts/font35.fntdata"/><Relationship Id="rId74" Type="http://schemas.openxmlformats.org/officeDocument/2006/relationships/font" Target="fonts/font43.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3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65" Type="http://schemas.openxmlformats.org/officeDocument/2006/relationships/font" Target="fonts/font34.fntdata"/><Relationship Id="rId73" Type="http://schemas.openxmlformats.org/officeDocument/2006/relationships/font" Target="fonts/font42.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openxmlformats.org/officeDocument/2006/relationships/font" Target="fonts/font33.fntdata"/><Relationship Id="rId69" Type="http://schemas.openxmlformats.org/officeDocument/2006/relationships/font" Target="fonts/font38.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0.fntdata"/><Relationship Id="rId72" Type="http://schemas.openxmlformats.org/officeDocument/2006/relationships/font" Target="fonts/font4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67" Type="http://schemas.openxmlformats.org/officeDocument/2006/relationships/font" Target="fonts/font36.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font" Target="fonts/font31.fntdata"/><Relationship Id="rId70" Type="http://schemas.openxmlformats.org/officeDocument/2006/relationships/font" Target="fonts/font39.fntdata"/><Relationship Id="rId75" Type="http://schemas.openxmlformats.org/officeDocument/2006/relationships/font" Target="fonts/font4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bf5e2dfae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bf5e2dfae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Traditionally, customers built monolithic apps, so the whole stack was optimized for running many apps on an app server</a:t>
            </a:r>
            <a:endParaRPr/>
          </a:p>
          <a:p>
            <a:pPr marL="0" lvl="0" indent="0" algn="l" rtl="0">
              <a:spcBef>
                <a:spcPts val="0"/>
              </a:spcBef>
              <a:spcAft>
                <a:spcPts val="0"/>
              </a:spcAft>
              <a:buNone/>
            </a:pPr>
            <a:r>
              <a:rPr lang="en"/>
              <a:t>As we move toward additional/different cloud native microservices/serverless/event-driven apps, devs want to take advantage of this operational model</a:t>
            </a:r>
            <a:endParaRPr/>
          </a:p>
          <a:p>
            <a:pPr marL="0" lvl="0" indent="0" algn="l" rtl="0">
              <a:spcBef>
                <a:spcPts val="0"/>
              </a:spcBef>
              <a:spcAft>
                <a:spcPts val="0"/>
              </a:spcAft>
              <a:buNone/>
            </a:pPr>
            <a:r>
              <a:rPr lang="en"/>
              <a:t>Not yet mainstream for enterpises, but the need is there from our large-scale customers</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996c22da3_11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996c22da3_11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Traditional Java EE - the stack is optimized for a different environment (app servers) and there’s lots of work that happens at startup/runtime.</a:t>
            </a:r>
            <a:endParaRPr/>
          </a:p>
          <a:p>
            <a:pPr marL="0" lvl="0" indent="0" algn="l" rtl="0">
              <a:spcBef>
                <a:spcPts val="0"/>
              </a:spcBef>
              <a:spcAft>
                <a:spcPts val="0"/>
              </a:spcAft>
              <a:buNone/>
            </a:pPr>
            <a:r>
              <a:rPr lang="en"/>
              <a:t>A dynamic runtime on immutable infrastructure is unnecessary overhead</a:t>
            </a:r>
            <a:endParaRPr/>
          </a:p>
          <a:p>
            <a:pPr marL="0" lvl="0" indent="0" algn="l" rtl="0">
              <a:spcBef>
                <a:spcPts val="0"/>
              </a:spcBef>
              <a:spcAft>
                <a:spcPts val="0"/>
              </a:spcAft>
              <a:buNone/>
            </a:pPr>
            <a:r>
              <a:rPr lang="en"/>
              <a:t>So what if we take a lot of the heavy lifting and move it to build time?</a:t>
            </a:r>
            <a:endParaRPr/>
          </a:p>
          <a:p>
            <a:pPr marL="0" lvl="0" indent="0" algn="l" rtl="0">
              <a:spcBef>
                <a:spcPts val="0"/>
              </a:spcBef>
              <a:spcAft>
                <a:spcPts val="0"/>
              </a:spcAft>
              <a:buNone/>
            </a:pPr>
            <a:r>
              <a:rPr lang="en"/>
              <a:t>Quarkus optimizes frameworks to make them more modular, reduce dependencies within the framework itself, and then in the build phase we boot the app, scan the classpath, strip out unneeded deps, and take that pre-created bytecode image and shove it back into the JAR file</a:t>
            </a:r>
            <a:endParaRPr/>
          </a:p>
          <a:p>
            <a:pPr marL="0" lvl="0" indent="0" algn="l" rtl="0">
              <a:spcBef>
                <a:spcPts val="0"/>
              </a:spcBef>
              <a:spcAft>
                <a:spcPts val="0"/>
              </a:spcAft>
              <a:buNone/>
            </a:pPr>
            <a:r>
              <a:rPr lang="en"/>
              <a:t>So when you boot your app, it just loads all the pre-scanned, pre-canned point and executed quickly, e.g. 1 second boot times for a feature-rich app</a:t>
            </a:r>
            <a:endParaRPr/>
          </a:p>
          <a:p>
            <a:pPr marL="0" lvl="0" indent="0" algn="l" rtl="0">
              <a:spcBef>
                <a:spcPts val="0"/>
              </a:spcBef>
              <a:spcAft>
                <a:spcPts val="0"/>
              </a:spcAft>
              <a:buNone/>
            </a:pPr>
            <a:r>
              <a:rPr lang="en"/>
              <a:t>This can be done for traditonal JDK apps (fat jars), but it can also take it another step and compile it down to a native binary with GraalVM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5996c22da3_11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5996c22da3_11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Quarkus uses the red part of GraalVM that allows compilation down to native binary</a:t>
            </a:r>
            <a:endParaRPr/>
          </a:p>
          <a:p>
            <a:pPr marL="0" lvl="0" indent="0" algn="l" rtl="0">
              <a:spcBef>
                <a:spcPts val="0"/>
              </a:spcBef>
              <a:spcAft>
                <a:spcPts val="0"/>
              </a:spcAft>
              <a:buNone/>
            </a:pPr>
            <a:r>
              <a:rPr lang="en"/>
              <a:t>The Graal Compiler does even more dead code elimination and puts the Substrate VM in the native binary to run the code at runtime</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996c22da3_11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996c22da3_11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1/10th the memory for Quarkus vs. traditional</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5996c22da3_11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5996c22da3_11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kind of thing for CRUD apps - significant memory utilization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5996c22da3_11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5996c22da3_1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you get outstanding density/efficiency from quarkus - close to Go, better than Node.js</a:t>
            </a:r>
            <a:endParaRPr/>
          </a:p>
          <a:p>
            <a:pPr marL="0" lvl="0" indent="0" algn="l" rtl="0">
              <a:spcBef>
                <a:spcPts val="0"/>
              </a:spcBef>
              <a:spcAft>
                <a:spcPts val="0"/>
              </a:spcAft>
              <a:buNone/>
            </a:pPr>
            <a:r>
              <a:rPr lang="en"/>
              <a:t>So the “Java is too fat for cloud” no longer applies</a:t>
            </a:r>
            <a:endParaRPr/>
          </a:p>
          <a:p>
            <a:pPr marL="0" lvl="0" indent="0" algn="l" rtl="0">
              <a:spcBef>
                <a:spcPts val="0"/>
              </a:spcBef>
              <a:spcAft>
                <a:spcPts val="0"/>
              </a:spcAft>
              <a:buNone/>
            </a:pPr>
            <a:r>
              <a:rPr lang="en"/>
              <a:t>It’s a game-changer</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5996c22da3_11_1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5996c22da3_11_1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Startup time - crazy fast.</a:t>
            </a:r>
            <a:endParaRPr/>
          </a:p>
          <a:p>
            <a:pPr marL="0" lvl="0" indent="0" algn="l" rtl="0">
              <a:spcBef>
                <a:spcPts val="0"/>
              </a:spcBef>
              <a:spcAft>
                <a:spcPts val="0"/>
              </a:spcAft>
              <a:buNone/>
            </a:pPr>
            <a:r>
              <a:rPr lang="en"/>
              <a:t>So Quarkus becomes more relevant in Kubernetes/FaaS/serverless. Java is now a real player in that space now</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5c66c6888a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5c66c6888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5996c22da3_11_16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5996c22da3_11_1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Fast turnaround times (live reload) - so the dev/test/debug cycle (inner loop) becomes super fast, makes much more efficient developers</a:t>
            </a:r>
            <a:endParaRPr/>
          </a:p>
          <a:p>
            <a:pPr marL="0" lvl="0" indent="0" algn="l" rtl="0">
              <a:spcBef>
                <a:spcPts val="0"/>
              </a:spcBef>
              <a:spcAft>
                <a:spcPts val="0"/>
              </a:spcAft>
              <a:buNone/>
            </a:pPr>
            <a:r>
              <a:rPr lang="en"/>
              <a:t>No JVM restarts, no agents, Quarkus recompiles on the fly. You can build an entire app by running the JVM once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5996c22da3_11_1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5996c22da3_11_1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you can do Java EE style, or you can do vert.x/high async/reactive, all in the same runtime, at the same time even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5996c22da3_11_1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996c22da3_11_1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Lots of popular frameworks - not inventing our own. We’ve optimized ~50 frameworks and more both for JVM and Native mode. We’re starting to see community contributions as well (e.g. Vault access for secure passwords, swagger integration, and a handful more). It’s growing exactly as intended.</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dc505cee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5dc505ce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Traditionally, customers built monolithic apps, so the whole stack was optimized for running many apps on an app server</a:t>
            </a:r>
            <a:endParaRPr/>
          </a:p>
          <a:p>
            <a:pPr marL="0" lvl="0" indent="0" algn="l" rtl="0">
              <a:spcBef>
                <a:spcPts val="0"/>
              </a:spcBef>
              <a:spcAft>
                <a:spcPts val="0"/>
              </a:spcAft>
              <a:buNone/>
            </a:pPr>
            <a:r>
              <a:rPr lang="en"/>
              <a:t>As we move toward additional/different cloud native microservices/serverless/event-driven apps, devs want to take advantage of this operational model</a:t>
            </a:r>
            <a:endParaRPr/>
          </a:p>
          <a:p>
            <a:pPr marL="0" lvl="0" indent="0" algn="l" rtl="0">
              <a:spcBef>
                <a:spcPts val="0"/>
              </a:spcBef>
              <a:spcAft>
                <a:spcPts val="0"/>
              </a:spcAft>
              <a:buNone/>
            </a:pPr>
            <a:r>
              <a:rPr lang="en"/>
              <a:t>Not yet mainstream for enterpises, but the need is there from our large-scale customers</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5bf5e2dfae_1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5bf5e2dfae_1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Really cool comment from Twitter that shows we’ve hit the sweet spot - low barrier to entry, but lots of new capabilities they need. So to close, we’re making big investments in Java going forward.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1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56904" lvl="0" indent="-285522" algn="l" rtl="0">
              <a:lnSpc>
                <a:spcPct val="100000"/>
              </a:lnSpc>
              <a:spcBef>
                <a:spcPts val="0"/>
              </a:spcBef>
              <a:spcAft>
                <a:spcPts val="0"/>
              </a:spcAft>
              <a:buSzPts val="1100"/>
              <a:buFont typeface="Arial"/>
              <a:buChar char="•"/>
            </a:pPr>
            <a:r>
              <a:rPr lang="en-US" sz="1100">
                <a:solidFill>
                  <a:srgbClr val="963334"/>
                </a:solidFill>
              </a:rPr>
              <a:t>Full Stack</a:t>
            </a:r>
            <a:r>
              <a:rPr lang="en-US" sz="1100"/>
              <a:t> software packaging concept that typically includes a </a:t>
            </a:r>
            <a:r>
              <a:rPr lang="en-US" sz="1100">
                <a:solidFill>
                  <a:srgbClr val="963334"/>
                </a:solidFill>
              </a:rPr>
              <a:t>Single Application</a:t>
            </a:r>
            <a:r>
              <a:rPr lang="en-US" sz="1100"/>
              <a:t> and all of its runtime dependencies</a:t>
            </a:r>
            <a:endParaRPr sz="1100"/>
          </a:p>
          <a:p>
            <a:pPr marL="356904" lvl="0" indent="-215672" algn="l" rtl="0">
              <a:lnSpc>
                <a:spcPct val="100000"/>
              </a:lnSpc>
              <a:spcBef>
                <a:spcPts val="0"/>
              </a:spcBef>
              <a:spcAft>
                <a:spcPts val="0"/>
              </a:spcAft>
              <a:buSzPts val="1100"/>
              <a:buFont typeface="Arial"/>
              <a:buNone/>
            </a:pPr>
            <a:endParaRPr sz="1100"/>
          </a:p>
          <a:p>
            <a:pPr marL="356904" lvl="0" indent="-285522" algn="l" rtl="0">
              <a:lnSpc>
                <a:spcPct val="100000"/>
              </a:lnSpc>
              <a:spcBef>
                <a:spcPts val="0"/>
              </a:spcBef>
              <a:spcAft>
                <a:spcPts val="0"/>
              </a:spcAft>
              <a:buSzPts val="1100"/>
              <a:buFont typeface="Arial"/>
              <a:buChar char="•"/>
            </a:pPr>
            <a:r>
              <a:rPr lang="en-US" sz="1100"/>
              <a:t>Easy to deploy and portable across host systems, eliminating differences between different application life-cycle stage deployments </a:t>
            </a:r>
            <a:endParaRPr sz="1100"/>
          </a:p>
          <a:p>
            <a:pPr marL="356904" lvl="0" indent="-215672" algn="l" rtl="0">
              <a:lnSpc>
                <a:spcPct val="100000"/>
              </a:lnSpc>
              <a:spcBef>
                <a:spcPts val="0"/>
              </a:spcBef>
              <a:spcAft>
                <a:spcPts val="0"/>
              </a:spcAft>
              <a:buSzPts val="1100"/>
              <a:buFont typeface="Arial"/>
              <a:buNone/>
            </a:pPr>
            <a:endParaRPr sz="1100"/>
          </a:p>
          <a:p>
            <a:pPr marL="356904" lvl="0" indent="-285522" algn="l" rtl="0">
              <a:lnSpc>
                <a:spcPct val="100000"/>
              </a:lnSpc>
              <a:spcBef>
                <a:spcPts val="0"/>
              </a:spcBef>
              <a:spcAft>
                <a:spcPts val="0"/>
              </a:spcAft>
              <a:buSzPts val="1100"/>
              <a:buFont typeface="Arial"/>
              <a:buChar char="•"/>
            </a:pPr>
            <a:r>
              <a:rPr lang="en-US" sz="1100"/>
              <a:t>Isolates applications on a host operating system</a:t>
            </a:r>
            <a:endParaRPr/>
          </a:p>
          <a:p>
            <a:pPr marL="356904" lvl="0" indent="-215672" algn="l" rtl="0">
              <a:lnSpc>
                <a:spcPct val="100000"/>
              </a:lnSpc>
              <a:spcBef>
                <a:spcPts val="0"/>
              </a:spcBef>
              <a:spcAft>
                <a:spcPts val="0"/>
              </a:spcAft>
              <a:buSzPts val="1100"/>
              <a:buFont typeface="Arial"/>
              <a:buNone/>
            </a:pPr>
            <a:endParaRPr sz="1100"/>
          </a:p>
          <a:p>
            <a:pPr marL="356904" lvl="0" indent="-285522" algn="l" rtl="0">
              <a:lnSpc>
                <a:spcPct val="100000"/>
              </a:lnSpc>
              <a:spcBef>
                <a:spcPts val="0"/>
              </a:spcBef>
              <a:spcAft>
                <a:spcPts val="0"/>
              </a:spcAft>
              <a:buSzPts val="1100"/>
              <a:buFont typeface="Arial"/>
              <a:buChar char="•"/>
            </a:pPr>
            <a:r>
              <a:rPr lang="en-US" sz="1100"/>
              <a:t>Encourages Microservices</a:t>
            </a:r>
            <a:endParaRPr sz="11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p2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1:notes"/>
          <p:cNvSpPr>
            <a:spLocks noGrp="1" noRot="1" noChangeAspect="1"/>
          </p:cNvSpPr>
          <p:nvPr>
            <p:ph type="sldImg" idx="2"/>
          </p:nvPr>
        </p:nvSpPr>
        <p:spPr>
          <a:xfrm>
            <a:off x="0" y="693738"/>
            <a:ext cx="0" cy="15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p21:notes"/>
          <p:cNvSpPr txBox="1">
            <a:spLocks noGrp="1"/>
          </p:cNvSpPr>
          <p:nvPr>
            <p:ph type="body" idx="1"/>
          </p:nvPr>
        </p:nvSpPr>
        <p:spPr>
          <a:xfrm>
            <a:off x="686360" y="4342534"/>
            <a:ext cx="5485200" cy="4114500"/>
          </a:xfrm>
          <a:prstGeom prst="rect">
            <a:avLst/>
          </a:prstGeom>
          <a:noFill/>
          <a:ln>
            <a:noFill/>
          </a:ln>
        </p:spPr>
        <p:txBody>
          <a:bodyPr spcFirstLastPara="1" wrap="square" lIns="81475" tIns="81475" rIns="81475" bIns="81475" anchor="ctr" anchorCtr="0">
            <a:noAutofit/>
          </a:bodyPr>
          <a:lstStyle/>
          <a:p>
            <a:pPr marL="457200" lvl="0" indent="-304800" algn="l" rtl="0">
              <a:lnSpc>
                <a:spcPct val="100000"/>
              </a:lnSpc>
              <a:spcBef>
                <a:spcPts val="0"/>
              </a:spcBef>
              <a:spcAft>
                <a:spcPts val="0"/>
              </a:spcAft>
              <a:buSzPts val="1200"/>
              <a:buChar char="●"/>
            </a:pPr>
            <a:r>
              <a:rPr lang="en-US" sz="1200"/>
              <a:t>Although building and running single containers on a host is fairly simple, build and running multi-container application across multiple infrastructure requires more than just containers.</a:t>
            </a:r>
            <a:endParaRPr/>
          </a:p>
        </p:txBody>
      </p:sp>
      <p:sp>
        <p:nvSpPr>
          <p:cNvPr id="359" name="Google Shape;359;p21:notes"/>
          <p:cNvSpPr txBox="1">
            <a:spLocks noGrp="1"/>
          </p:cNvSpPr>
          <p:nvPr>
            <p:ph type="sldNum" idx="12"/>
          </p:nvPr>
        </p:nvSpPr>
        <p:spPr>
          <a:xfrm>
            <a:off x="3881437" y="8686512"/>
            <a:ext cx="2976599" cy="457500"/>
          </a:xfrm>
          <a:prstGeom prst="rect">
            <a:avLst/>
          </a:prstGeom>
          <a:noFill/>
          <a:ln>
            <a:noFill/>
          </a:ln>
        </p:spPr>
        <p:txBody>
          <a:bodyPr spcFirstLastPara="1" wrap="square" lIns="81475" tIns="81475" rIns="81475" bIns="81475" anchor="ctr" anchorCtr="0">
            <a:noAutofit/>
          </a:bodyPr>
          <a:lstStyle/>
          <a:p>
            <a:pPr marL="0" marR="0" lvl="0" indent="0" algn="l" rtl="0">
              <a:lnSpc>
                <a:spcPct val="100000"/>
              </a:lnSpc>
              <a:spcBef>
                <a:spcPts val="0"/>
              </a:spcBef>
              <a:spcAft>
                <a:spcPts val="0"/>
              </a:spcAft>
              <a:buClr>
                <a:srgbClr val="000000"/>
              </a:buClr>
              <a:buSzPts val="300"/>
              <a:buFont typeface="Arial"/>
              <a:buNone/>
            </a:pPr>
            <a:r>
              <a:rPr lang="en-US" sz="1200" b="0" i="0" u="none" strike="noStrike" cap="none">
                <a:solidFill>
                  <a:srgbClr val="000000"/>
                </a:solidFill>
                <a:latin typeface="Arial"/>
                <a:ea typeface="Arial"/>
                <a:cs typeface="Arial"/>
                <a:sym typeface="Arial"/>
              </a:rPr>
              <a:t>&lt;number&gt;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Char char="•"/>
            </a:pPr>
            <a:r>
              <a:rPr lang="en-US"/>
              <a:t>Kubernetes automates deployments of containers across the hosts </a:t>
            </a:r>
            <a:endParaRPr/>
          </a:p>
          <a:p>
            <a:pPr marL="457200" lvl="0" indent="-139700" algn="l" rtl="0">
              <a:lnSpc>
                <a:spcPct val="100000"/>
              </a:lnSpc>
              <a:spcBef>
                <a:spcPts val="0"/>
              </a:spcBef>
              <a:spcAft>
                <a:spcPts val="0"/>
              </a:spcAft>
              <a:buSzPts val="1400"/>
              <a:buFont typeface="Arial"/>
              <a:buNone/>
            </a:pPr>
            <a:endParaRPr/>
          </a:p>
          <a:p>
            <a:pPr marL="457200" lvl="0" indent="-228600" algn="l" rtl="0">
              <a:lnSpc>
                <a:spcPct val="100000"/>
              </a:lnSpc>
              <a:spcBef>
                <a:spcPts val="0"/>
              </a:spcBef>
              <a:spcAft>
                <a:spcPts val="0"/>
              </a:spcAft>
              <a:buSzPts val="1400"/>
              <a:buFont typeface="Arial"/>
              <a:buChar char="•"/>
            </a:pPr>
            <a:r>
              <a:rPr lang="en-US"/>
              <a:t>Kubernetes</a:t>
            </a:r>
            <a:endParaRPr/>
          </a:p>
          <a:p>
            <a:pPr marL="914400" lvl="1" indent="-228600" algn="l" rtl="0">
              <a:lnSpc>
                <a:spcPct val="100000"/>
              </a:lnSpc>
              <a:spcBef>
                <a:spcPts val="0"/>
              </a:spcBef>
              <a:spcAft>
                <a:spcPts val="0"/>
              </a:spcAft>
              <a:buSzPts val="1400"/>
              <a:buFont typeface="Arial"/>
              <a:buChar char="•"/>
            </a:pPr>
            <a:r>
              <a:rPr lang="en-US"/>
              <a:t>open-source orchestration framework</a:t>
            </a:r>
            <a:endParaRPr/>
          </a:p>
          <a:p>
            <a:pPr marL="914400" lvl="1" indent="-228600" algn="l" rtl="0">
              <a:lnSpc>
                <a:spcPct val="100000"/>
              </a:lnSpc>
              <a:spcBef>
                <a:spcPts val="0"/>
              </a:spcBef>
              <a:spcAft>
                <a:spcPts val="0"/>
              </a:spcAft>
              <a:buSzPts val="1400"/>
              <a:buFont typeface="Arial"/>
              <a:buChar char="•"/>
            </a:pPr>
            <a:r>
              <a:rPr lang="en-US"/>
              <a:t>developed by Google </a:t>
            </a:r>
            <a:endParaRPr/>
          </a:p>
          <a:p>
            <a:pPr marL="914400" marR="0" lvl="1" indent="-228600" algn="l" rtl="0">
              <a:lnSpc>
                <a:spcPct val="100000"/>
              </a:lnSpc>
              <a:spcBef>
                <a:spcPts val="0"/>
              </a:spcBef>
              <a:spcAft>
                <a:spcPts val="0"/>
              </a:spcAft>
              <a:buClr>
                <a:srgbClr val="000000"/>
              </a:buClr>
              <a:buSzPts val="1100"/>
              <a:buFont typeface="Arial"/>
              <a:buChar char="•"/>
            </a:pPr>
            <a:r>
              <a:rPr lang="en-US"/>
              <a:t>manage the containers lifecycle, health, scaling, authentication, discovery and persistence.</a:t>
            </a:r>
            <a:endParaRPr/>
          </a:p>
          <a:p>
            <a:pPr marL="914400" lvl="1" indent="-228600" algn="l" rtl="0">
              <a:lnSpc>
                <a:spcPct val="100000"/>
              </a:lnSpc>
              <a:spcBef>
                <a:spcPts val="0"/>
              </a:spcBef>
              <a:spcAft>
                <a:spcPts val="0"/>
              </a:spcAft>
              <a:buSzPts val="1400"/>
              <a:buFont typeface="Arial"/>
              <a:buChar char="•"/>
            </a:pPr>
            <a:r>
              <a:rPr lang="en-US"/>
              <a:t>15+ years of experience</a:t>
            </a:r>
            <a:endParaRPr/>
          </a:p>
          <a:p>
            <a:pPr marL="914400" lvl="1" indent="-228600" algn="l" rtl="0">
              <a:lnSpc>
                <a:spcPct val="100000"/>
              </a:lnSpc>
              <a:spcBef>
                <a:spcPts val="0"/>
              </a:spcBef>
              <a:spcAft>
                <a:spcPts val="0"/>
              </a:spcAft>
              <a:buSzPts val="1400"/>
              <a:buFont typeface="Arial"/>
              <a:buChar char="•"/>
            </a:pPr>
            <a:r>
              <a:rPr lang="en-US"/>
              <a:t>Red Hat along with Google is the top contributor to the Kubernetes project.</a:t>
            </a:r>
            <a:endParaRPr/>
          </a:p>
          <a:p>
            <a:pPr marL="457200" lvl="0" indent="-31750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US" sz="1200"/>
              <a:t>Even that still is not enough. There are more capabilities needed to successfully taking these containers to production.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p2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p4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None/>
            </a:pPr>
            <a:r>
              <a:rPr lang="en-US" dirty="0"/>
              <a:t>Starting with the Infrastructure layer:</a:t>
            </a:r>
          </a:p>
          <a:p>
            <a:pPr marL="457200" lvl="0" indent="-228600" algn="l" rtl="0">
              <a:lnSpc>
                <a:spcPct val="100000"/>
              </a:lnSpc>
              <a:spcBef>
                <a:spcPts val="0"/>
              </a:spcBef>
              <a:spcAft>
                <a:spcPts val="0"/>
              </a:spcAft>
              <a:buSzPts val="1400"/>
              <a:buChar char="-"/>
            </a:pPr>
            <a:r>
              <a:rPr lang="en-US" dirty="0"/>
              <a:t>OpenShift is designed to run anywhere RHEL can run. It can be deployed to physical machines or virtual machines that live in the data center, or in private and public clouds. </a:t>
            </a:r>
          </a:p>
          <a:p>
            <a:pPr marL="457200" lvl="0" indent="-228600" algn="l" rtl="0">
              <a:lnSpc>
                <a:spcPct val="100000"/>
              </a:lnSpc>
              <a:spcBef>
                <a:spcPts val="0"/>
              </a:spcBef>
              <a:spcAft>
                <a:spcPts val="0"/>
              </a:spcAft>
              <a:buSzPts val="1400"/>
              <a:buChar char="-"/>
            </a:pPr>
            <a:r>
              <a:rPr lang="en-US" dirty="0"/>
              <a:t>This includes running on bare metal physical servers, on your choice of virtualization platform (including RHEV/KVM, vSphere, Hyper-V), private cloud platforms like OpenStack or certified public cloud providers like Amazon, Google and more.</a:t>
            </a:r>
          </a:p>
          <a:p>
            <a:pPr marL="457200" lvl="0" indent="-228600" algn="l" rtl="0">
              <a:lnSpc>
                <a:spcPct val="100000"/>
              </a:lnSpc>
              <a:spcBef>
                <a:spcPts val="0"/>
              </a:spcBef>
              <a:spcAft>
                <a:spcPts val="0"/>
              </a:spcAft>
              <a:buSzPts val="1400"/>
              <a:buChar char="-"/>
            </a:pPr>
            <a:r>
              <a:rPr lang="en-US" dirty="0"/>
              <a:t>With Openshift, you can also take a hybrid cloud approach and deploy instances of OpenShift Enterprise to both private and public clouds.</a:t>
            </a:r>
          </a:p>
          <a:p>
            <a:pPr marL="228600" lvl="0" indent="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None/>
            </a:pPr>
            <a:r>
              <a:rPr lang="en-US" dirty="0"/>
              <a:t>OpenShift is comprised of two main types of systems. The first we’ll cover are the Nodes. </a:t>
            </a:r>
          </a:p>
          <a:p>
            <a:pPr marL="457200" lvl="0" indent="-228600" algn="l" rtl="0">
              <a:lnSpc>
                <a:spcPct val="100000"/>
              </a:lnSpc>
              <a:spcBef>
                <a:spcPts val="0"/>
              </a:spcBef>
              <a:spcAft>
                <a:spcPts val="0"/>
              </a:spcAft>
              <a:buSzPts val="1400"/>
              <a:buChar char="-"/>
            </a:pPr>
            <a:r>
              <a:rPr lang="en-US" dirty="0"/>
              <a:t>Nodes are Linux container hosts where your applications will run and can be deployed on either RHEL 7 or on RHEL Atomic Host (may not be fully certified in 3.0).</a:t>
            </a:r>
          </a:p>
          <a:p>
            <a:pPr marL="457200" lvl="0" indent="-228600" algn="l" rtl="0">
              <a:lnSpc>
                <a:spcPct val="100000"/>
              </a:lnSpc>
              <a:spcBef>
                <a:spcPts val="0"/>
              </a:spcBef>
              <a:spcAft>
                <a:spcPts val="0"/>
              </a:spcAft>
              <a:buSzPts val="1400"/>
              <a:buChar char="-"/>
            </a:pPr>
            <a:r>
              <a:rPr lang="en-US" dirty="0"/>
              <a:t>RHEL 7 includes support for Linux containers in the Docker format</a:t>
            </a:r>
          </a:p>
          <a:p>
            <a:pPr marL="457200" lvl="0" indent="-228600" algn="l" rtl="0">
              <a:lnSpc>
                <a:spcPct val="100000"/>
              </a:lnSpc>
              <a:spcBef>
                <a:spcPts val="0"/>
              </a:spcBef>
              <a:spcAft>
                <a:spcPts val="0"/>
              </a:spcAft>
              <a:buSzPts val="1400"/>
              <a:buChar char="-"/>
            </a:pPr>
            <a:r>
              <a:rPr lang="en-US" dirty="0"/>
              <a:t>RHEL Atomic Host, which is derived from RHEL, is a secure, lightweight, and minimal footprint operating system optimized to run Linux containers. </a:t>
            </a:r>
          </a:p>
          <a:p>
            <a:pPr marL="228600" lvl="0" indent="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None/>
            </a:pPr>
            <a:r>
              <a:rPr lang="en-US" dirty="0"/>
              <a:t>Application services run in containers </a:t>
            </a:r>
          </a:p>
          <a:p>
            <a:pPr marL="457200" lvl="0" indent="-317500" algn="l" rtl="0">
              <a:lnSpc>
                <a:spcPct val="100000"/>
              </a:lnSpc>
              <a:spcBef>
                <a:spcPts val="0"/>
              </a:spcBef>
              <a:spcAft>
                <a:spcPts val="0"/>
              </a:spcAft>
              <a:buSzPts val="1400"/>
              <a:buNone/>
            </a:pPr>
            <a:r>
              <a:rPr lang="en-US" dirty="0"/>
              <a:t>Each node can run multiple application instances</a:t>
            </a:r>
          </a:p>
          <a:p>
            <a:pPr marL="457200" lvl="0" indent="-317500" algn="l" rtl="0">
              <a:lnSpc>
                <a:spcPct val="100000"/>
              </a:lnSpc>
              <a:spcBef>
                <a:spcPts val="0"/>
              </a:spcBef>
              <a:spcAft>
                <a:spcPts val="0"/>
              </a:spcAft>
              <a:buSzPts val="1400"/>
              <a:buNone/>
            </a:pPr>
            <a:r>
              <a:rPr lang="en-US" dirty="0"/>
              <a:t>What is an app on OpenShift? </a:t>
            </a:r>
          </a:p>
          <a:p>
            <a:pPr marL="457200" lvl="0" indent="-31750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None/>
            </a:pPr>
            <a:r>
              <a:rPr lang="en-US" dirty="0"/>
              <a:t>Applications one or more set of pods, connected by services. </a:t>
            </a:r>
          </a:p>
          <a:p>
            <a:pPr marL="457200" lvl="0" indent="-31750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None/>
            </a:pPr>
            <a:r>
              <a:rPr lang="en-US" dirty="0"/>
              <a:t>What makes up a Pod?</a:t>
            </a:r>
          </a:p>
          <a:p>
            <a:pPr marL="457200" lvl="0" indent="-228600" algn="l" rtl="0">
              <a:lnSpc>
                <a:spcPct val="100000"/>
              </a:lnSpc>
              <a:spcBef>
                <a:spcPts val="0"/>
              </a:spcBef>
              <a:spcAft>
                <a:spcPts val="0"/>
              </a:spcAft>
              <a:buClr>
                <a:schemeClr val="dk1"/>
              </a:buClr>
              <a:buSzPts val="1400"/>
              <a:buChar char="-"/>
            </a:pPr>
            <a:r>
              <a:rPr lang="en-US" dirty="0">
                <a:solidFill>
                  <a:schemeClr val="dk1"/>
                </a:solidFill>
              </a:rPr>
              <a:t>Docker Image - An executable image that represents a runnable component (web app, </a:t>
            </a:r>
            <a:r>
              <a:rPr lang="en-US" dirty="0" err="1">
                <a:solidFill>
                  <a:schemeClr val="dk1"/>
                </a:solidFill>
              </a:rPr>
              <a:t>mysql</a:t>
            </a:r>
            <a:r>
              <a:rPr lang="en-US" dirty="0">
                <a:solidFill>
                  <a:schemeClr val="dk1"/>
                </a:solidFill>
              </a:rPr>
              <a:t>, </a:t>
            </a:r>
            <a:r>
              <a:rPr lang="en-US" dirty="0" err="1">
                <a:solidFill>
                  <a:schemeClr val="dk1"/>
                </a:solidFill>
              </a:rPr>
              <a:t>etc</a:t>
            </a:r>
            <a:r>
              <a:rPr lang="en-US" dirty="0">
                <a:solidFill>
                  <a:schemeClr val="dk1"/>
                </a:solidFill>
              </a:rPr>
              <a:t>), a set of exposed ports, and an set of directories for persistent data.  </a:t>
            </a:r>
            <a:endParaRPr lang="en-US" dirty="0"/>
          </a:p>
          <a:p>
            <a:pPr marL="457200" lvl="0" indent="-228600" algn="l" rtl="0">
              <a:lnSpc>
                <a:spcPct val="100000"/>
              </a:lnSpc>
              <a:spcBef>
                <a:spcPts val="0"/>
              </a:spcBef>
              <a:spcAft>
                <a:spcPts val="0"/>
              </a:spcAft>
              <a:buClr>
                <a:schemeClr val="dk1"/>
              </a:buClr>
              <a:buSzPts val="1400"/>
              <a:buChar char="-"/>
            </a:pPr>
            <a:r>
              <a:rPr lang="en-US" dirty="0">
                <a:solidFill>
                  <a:schemeClr val="dk1"/>
                </a:solidFill>
              </a:rPr>
              <a:t>Container - A running execution environment based on a Docker image and runtime parameters</a:t>
            </a:r>
            <a:endParaRPr lang="en-US" dirty="0"/>
          </a:p>
          <a:p>
            <a:pPr marL="457200" lvl="0" indent="-228600" algn="l" rtl="0">
              <a:lnSpc>
                <a:spcPct val="100000"/>
              </a:lnSpc>
              <a:spcBef>
                <a:spcPts val="0"/>
              </a:spcBef>
              <a:spcAft>
                <a:spcPts val="0"/>
              </a:spcAft>
              <a:buClr>
                <a:schemeClr val="dk1"/>
              </a:buClr>
              <a:buSzPts val="1400"/>
              <a:buChar char="-"/>
            </a:pPr>
            <a:r>
              <a:rPr lang="en-US" dirty="0">
                <a:solidFill>
                  <a:schemeClr val="dk1"/>
                </a:solidFill>
              </a:rPr>
              <a:t>Pod - A set of related containers that should always run and scale together on a host as a single atomic unit.  </a:t>
            </a:r>
            <a:endParaRPr lang="en-US" dirty="0"/>
          </a:p>
          <a:p>
            <a:pPr marL="457200" lvl="0" indent="-317500" algn="l" rtl="0">
              <a:lnSpc>
                <a:spcPct val="100000"/>
              </a:lnSpc>
              <a:spcBef>
                <a:spcPts val="0"/>
              </a:spcBef>
              <a:spcAft>
                <a:spcPts val="0"/>
              </a:spcAft>
              <a:buSzPts val="1400"/>
              <a:buNone/>
            </a:pPr>
            <a:endParaRPr lang="en-US" dirty="0">
              <a:solidFill>
                <a:schemeClr val="dk1"/>
              </a:solidFill>
            </a:endParaRPr>
          </a:p>
          <a:p>
            <a:pPr marL="457200" lvl="0" indent="-317500" algn="l" rtl="0">
              <a:lnSpc>
                <a:spcPct val="100000"/>
              </a:lnSpc>
              <a:spcBef>
                <a:spcPts val="0"/>
              </a:spcBef>
              <a:spcAft>
                <a:spcPts val="0"/>
              </a:spcAft>
              <a:buSzPts val="1400"/>
              <a:buNone/>
            </a:pPr>
            <a:r>
              <a:rPr lang="en-US" dirty="0">
                <a:solidFill>
                  <a:schemeClr val="dk1"/>
                </a:solidFill>
              </a:rPr>
              <a:t>Pods can be comprised of just one container (typical) but they can also be comprised of multiple containers. Whether a pod contains a single container or multiple, OpenShift will treat it as a single unit. Typically, the only thing you would want to put together in a single pod are things that should scale and be replicated together. For instance, </a:t>
            </a:r>
            <a:r>
              <a:rPr lang="en-US" dirty="0" err="1">
                <a:solidFill>
                  <a:schemeClr val="dk1"/>
                </a:solidFill>
              </a:rPr>
              <a:t>mysql</a:t>
            </a:r>
            <a:r>
              <a:rPr lang="en-US" dirty="0">
                <a:solidFill>
                  <a:schemeClr val="dk1"/>
                </a:solidFill>
              </a:rPr>
              <a:t> and </a:t>
            </a:r>
            <a:r>
              <a:rPr lang="en-US" dirty="0" err="1">
                <a:solidFill>
                  <a:schemeClr val="dk1"/>
                </a:solidFill>
              </a:rPr>
              <a:t>phpmyadmin</a:t>
            </a:r>
            <a:r>
              <a:rPr lang="en-US" dirty="0">
                <a:solidFill>
                  <a:schemeClr val="dk1"/>
                </a:solidFill>
              </a:rPr>
              <a:t>. </a:t>
            </a:r>
            <a:endParaRPr lang="en-US" dirty="0"/>
          </a:p>
          <a:p>
            <a:pPr marL="457200" lvl="0" indent="-317500" algn="l" rtl="0">
              <a:lnSpc>
                <a:spcPct val="100000"/>
              </a:lnSpc>
              <a:spcBef>
                <a:spcPts val="0"/>
              </a:spcBef>
              <a:spcAft>
                <a:spcPts val="0"/>
              </a:spcAft>
              <a:buSzPts val="1400"/>
              <a:buNone/>
            </a:pPr>
            <a:endParaRPr lang="en-US" dirty="0">
              <a:solidFill>
                <a:schemeClr val="dk1"/>
              </a:solidFill>
            </a:endParaRPr>
          </a:p>
          <a:p>
            <a:pPr marL="457200" lvl="0" indent="-317500" algn="l" rtl="0">
              <a:lnSpc>
                <a:spcPct val="100000"/>
              </a:lnSpc>
              <a:spcBef>
                <a:spcPts val="0"/>
              </a:spcBef>
              <a:spcAft>
                <a:spcPts val="0"/>
              </a:spcAft>
              <a:buSzPts val="1400"/>
              <a:buNone/>
            </a:pPr>
            <a:r>
              <a:rPr lang="en-US" dirty="0">
                <a:solidFill>
                  <a:schemeClr val="dk1"/>
                </a:solidFill>
              </a:rPr>
              <a:t>What makes this unique to other </a:t>
            </a:r>
            <a:r>
              <a:rPr lang="en-US" dirty="0" err="1">
                <a:solidFill>
                  <a:schemeClr val="dk1"/>
                </a:solidFill>
              </a:rPr>
              <a:t>PaaSs</a:t>
            </a:r>
            <a:r>
              <a:rPr lang="en-US" dirty="0">
                <a:solidFill>
                  <a:schemeClr val="dk1"/>
                </a:solidFill>
              </a:rPr>
              <a:t> out there is that Docker is natively integrated. This means that anything that is a docker image will run as a docker container on OpenShift</a:t>
            </a:r>
            <a:endParaRPr lang="en-US" dirty="0"/>
          </a:p>
          <a:p>
            <a:pPr marL="457200" lvl="0" indent="-31750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None/>
            </a:pPr>
            <a:r>
              <a:rPr lang="en-US" dirty="0"/>
              <a:t>The other major component of OpenShift is the Master. </a:t>
            </a:r>
          </a:p>
          <a:p>
            <a:pPr marL="457200" lvl="0" indent="-317500" algn="l" rtl="0">
              <a:lnSpc>
                <a:spcPct val="100000"/>
              </a:lnSpc>
              <a:spcBef>
                <a:spcPts val="0"/>
              </a:spcBef>
              <a:spcAft>
                <a:spcPts val="0"/>
              </a:spcAft>
              <a:buSzPts val="1400"/>
              <a:buNone/>
            </a:pPr>
            <a:endParaRPr lang="en-US" dirty="0"/>
          </a:p>
          <a:p>
            <a:pPr marL="457200" lvl="0" indent="-228600" algn="l" rtl="0">
              <a:lnSpc>
                <a:spcPct val="100000"/>
              </a:lnSpc>
              <a:spcBef>
                <a:spcPts val="0"/>
              </a:spcBef>
              <a:spcAft>
                <a:spcPts val="0"/>
              </a:spcAft>
              <a:buSzPts val="1400"/>
              <a:buChar char="-"/>
            </a:pPr>
            <a:r>
              <a:rPr lang="en-US" dirty="0"/>
              <a:t>Masters are essentially the superintendents. Their job is to orchestrate everything and know the state of everything.  </a:t>
            </a:r>
          </a:p>
          <a:p>
            <a:pPr marL="457200" lvl="0" indent="-228600" algn="l" rtl="0">
              <a:lnSpc>
                <a:spcPct val="100000"/>
              </a:lnSpc>
              <a:spcBef>
                <a:spcPts val="0"/>
              </a:spcBef>
              <a:spcAft>
                <a:spcPts val="0"/>
              </a:spcAft>
              <a:buSzPts val="1400"/>
              <a:buChar char="-"/>
            </a:pPr>
            <a:r>
              <a:rPr lang="en-US" dirty="0"/>
              <a:t>Masters are installed on RHEL and can be architected to run across multiple RHEL instances so they are highly available. </a:t>
            </a:r>
          </a:p>
          <a:p>
            <a:pPr marL="457200" lvl="0" indent="-228600" algn="l" rtl="0">
              <a:lnSpc>
                <a:spcPct val="100000"/>
              </a:lnSpc>
              <a:spcBef>
                <a:spcPts val="0"/>
              </a:spcBef>
              <a:spcAft>
                <a:spcPts val="0"/>
              </a:spcAft>
              <a:buSzPts val="1400"/>
              <a:buChar char="-"/>
            </a:pPr>
            <a:r>
              <a:rPr lang="en-US" dirty="0">
                <a:solidFill>
                  <a:schemeClr val="dk1"/>
                </a:solidFill>
              </a:rPr>
              <a:t>Masters consist of the API’s, schedulers, controller's, and state storage systems necessary to run the OpenShift environment. We’ll go over each of these components in a minute</a:t>
            </a:r>
            <a:endParaRPr lang="en-US" dirty="0"/>
          </a:p>
          <a:p>
            <a:pPr marL="457200" lvl="0" indent="-228600" algn="l" rtl="0">
              <a:lnSpc>
                <a:spcPct val="100000"/>
              </a:lnSpc>
              <a:spcBef>
                <a:spcPts val="0"/>
              </a:spcBef>
              <a:spcAft>
                <a:spcPts val="0"/>
              </a:spcAft>
              <a:buClr>
                <a:schemeClr val="dk1"/>
              </a:buClr>
              <a:buSzPts val="1400"/>
              <a:buChar char="-"/>
            </a:pPr>
            <a:r>
              <a:rPr lang="en-US" dirty="0">
                <a:solidFill>
                  <a:schemeClr val="dk1"/>
                </a:solidFill>
              </a:rPr>
              <a:t>Masters leverage </a:t>
            </a:r>
            <a:r>
              <a:rPr lang="en-US" dirty="0" err="1">
                <a:solidFill>
                  <a:schemeClr val="dk1"/>
                </a:solidFill>
              </a:rPr>
              <a:t>kubernetes</a:t>
            </a:r>
            <a:r>
              <a:rPr lang="en-US" dirty="0">
                <a:solidFill>
                  <a:schemeClr val="dk1"/>
                </a:solidFill>
              </a:rPr>
              <a:t> </a:t>
            </a:r>
            <a:endParaRPr lang="en-US" dirty="0"/>
          </a:p>
          <a:p>
            <a:pPr marL="228600" lvl="0" indent="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None/>
            </a:pPr>
            <a:r>
              <a:rPr lang="en-US" dirty="0"/>
              <a:t>How an application is deployed on OpenShift</a:t>
            </a:r>
          </a:p>
          <a:p>
            <a:pPr marL="457200" lvl="0" indent="-317500" algn="l" rtl="0">
              <a:lnSpc>
                <a:spcPct val="100000"/>
              </a:lnSpc>
              <a:spcBef>
                <a:spcPts val="0"/>
              </a:spcBef>
              <a:spcAft>
                <a:spcPts val="0"/>
              </a:spcAft>
              <a:buSzPts val="1400"/>
              <a:buNone/>
            </a:pPr>
            <a:endParaRPr lang="en-US" dirty="0"/>
          </a:p>
          <a:p>
            <a:pPr marL="457200" lvl="0" indent="-228600" algn="l" rtl="0">
              <a:lnSpc>
                <a:spcPct val="100000"/>
              </a:lnSpc>
              <a:spcBef>
                <a:spcPts val="0"/>
              </a:spcBef>
              <a:spcAft>
                <a:spcPts val="0"/>
              </a:spcAft>
              <a:buSzPts val="1400"/>
              <a:buChar char="-"/>
            </a:pPr>
            <a:r>
              <a:rPr lang="en-US" dirty="0"/>
              <a:t>A high level API (</a:t>
            </a:r>
            <a:r>
              <a:rPr lang="en-US" dirty="0" err="1"/>
              <a:t>kubcontrol</a:t>
            </a:r>
            <a:r>
              <a:rPr lang="en-US" dirty="0"/>
              <a:t> </a:t>
            </a:r>
            <a:r>
              <a:rPr lang="en-US" dirty="0" err="1"/>
              <a:t>api</a:t>
            </a:r>
            <a:r>
              <a:rPr lang="en-US" dirty="0"/>
              <a:t> which is Oauth2 based) that allows end users and clients to offer an application centric view of the world, vs a container centric view. </a:t>
            </a:r>
          </a:p>
          <a:p>
            <a:pPr marL="457200" lvl="0" indent="-228600" algn="l" rtl="0">
              <a:lnSpc>
                <a:spcPct val="100000"/>
              </a:lnSpc>
              <a:spcBef>
                <a:spcPts val="0"/>
              </a:spcBef>
              <a:spcAft>
                <a:spcPts val="0"/>
              </a:spcAft>
              <a:buSzPts val="1400"/>
              <a:buChar char="-"/>
            </a:pPr>
            <a:r>
              <a:rPr lang="en-US" dirty="0"/>
              <a:t>API server validates and configures the data for pods, services, and replication controllers. </a:t>
            </a:r>
          </a:p>
          <a:p>
            <a:pPr marL="457200" lvl="0" indent="-228600" algn="l" rtl="0">
              <a:lnSpc>
                <a:spcPct val="100000"/>
              </a:lnSpc>
              <a:spcBef>
                <a:spcPts val="0"/>
              </a:spcBef>
              <a:spcAft>
                <a:spcPts val="0"/>
              </a:spcAft>
              <a:buSzPts val="1400"/>
              <a:buChar char="-"/>
            </a:pPr>
            <a:r>
              <a:rPr lang="en-US" dirty="0"/>
              <a:t>Performs project validation on incoming requests and invokes/triggers on other major system components.</a:t>
            </a:r>
          </a:p>
          <a:p>
            <a:pPr marL="457200" lvl="0" indent="-228600" algn="l" rtl="0">
              <a:lnSpc>
                <a:spcPct val="100000"/>
              </a:lnSpc>
              <a:spcBef>
                <a:spcPts val="0"/>
              </a:spcBef>
              <a:spcAft>
                <a:spcPts val="0"/>
              </a:spcAft>
              <a:buSzPts val="1400"/>
              <a:buChar char="-"/>
            </a:pPr>
            <a:r>
              <a:rPr lang="en-US" dirty="0"/>
              <a:t>Granular role based access</a:t>
            </a:r>
          </a:p>
          <a:p>
            <a:pPr marL="457200" lvl="0" indent="-228600" algn="l" rtl="0">
              <a:lnSpc>
                <a:spcPct val="100000"/>
              </a:lnSpc>
              <a:spcBef>
                <a:spcPts val="0"/>
              </a:spcBef>
              <a:spcAft>
                <a:spcPts val="0"/>
              </a:spcAft>
              <a:buSzPts val="1400"/>
              <a:buChar char="-"/>
            </a:pPr>
            <a:r>
              <a:rPr lang="en-US" dirty="0"/>
              <a:t>Web interfaces, CLI, and IDE’s will interface to that API</a:t>
            </a:r>
          </a:p>
          <a:p>
            <a:pPr marL="457200" lvl="0" indent="-31750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None/>
            </a:pPr>
            <a:r>
              <a:rPr lang="en-US" dirty="0"/>
              <a:t>The Data Store is comprised of </a:t>
            </a:r>
            <a:r>
              <a:rPr lang="en-US" dirty="0" err="1"/>
              <a:t>etcd</a:t>
            </a:r>
            <a:r>
              <a:rPr lang="en-US" dirty="0"/>
              <a:t> and essentially a persistent key value store for various states of things in OpenShift </a:t>
            </a:r>
          </a:p>
          <a:p>
            <a:pPr marL="457200" lvl="0" indent="-317500" algn="l" rtl="0">
              <a:lnSpc>
                <a:spcPct val="100000"/>
              </a:lnSpc>
              <a:spcBef>
                <a:spcPts val="0"/>
              </a:spcBef>
              <a:spcAft>
                <a:spcPts val="0"/>
              </a:spcAft>
              <a:buSzPts val="1400"/>
              <a:buNone/>
            </a:pPr>
            <a:endParaRPr lang="en-US" dirty="0"/>
          </a:p>
          <a:p>
            <a:pPr marL="457200" lvl="0" indent="-228600" algn="l" rtl="0">
              <a:lnSpc>
                <a:spcPct val="100000"/>
              </a:lnSpc>
              <a:spcBef>
                <a:spcPts val="0"/>
              </a:spcBef>
              <a:spcAft>
                <a:spcPts val="0"/>
              </a:spcAft>
              <a:buSzPts val="1400"/>
              <a:buChar char="-"/>
            </a:pPr>
            <a:r>
              <a:rPr lang="en-US" dirty="0"/>
              <a:t>This is where information on users as well as apps deployed are stored. </a:t>
            </a:r>
          </a:p>
          <a:p>
            <a:pPr marL="457200" lvl="0" indent="-228600" algn="l" rtl="0">
              <a:lnSpc>
                <a:spcPct val="100000"/>
              </a:lnSpc>
              <a:spcBef>
                <a:spcPts val="0"/>
              </a:spcBef>
              <a:spcAft>
                <a:spcPts val="0"/>
              </a:spcAft>
              <a:buSzPts val="1400"/>
              <a:buChar char="-"/>
            </a:pPr>
            <a:r>
              <a:rPr lang="en-US" dirty="0" err="1"/>
              <a:t>etcd</a:t>
            </a:r>
            <a:r>
              <a:rPr lang="en-US" dirty="0"/>
              <a:t> stores the persistent master state while other components watch </a:t>
            </a:r>
            <a:r>
              <a:rPr lang="en-US" dirty="0" err="1"/>
              <a:t>etcd</a:t>
            </a:r>
            <a:r>
              <a:rPr lang="en-US" dirty="0"/>
              <a:t> for changes to bring themselves into the desired state.</a:t>
            </a:r>
          </a:p>
          <a:p>
            <a:pPr marL="457200" lvl="0" indent="-228600" algn="l" rtl="0">
              <a:lnSpc>
                <a:spcPct val="100000"/>
              </a:lnSpc>
              <a:spcBef>
                <a:spcPts val="0"/>
              </a:spcBef>
              <a:spcAft>
                <a:spcPts val="0"/>
              </a:spcAft>
              <a:buSzPts val="1400"/>
              <a:buChar char="-"/>
            </a:pPr>
            <a:r>
              <a:rPr lang="en-US" dirty="0"/>
              <a:t>the controller manager server watches </a:t>
            </a:r>
            <a:r>
              <a:rPr lang="en-US" dirty="0" err="1"/>
              <a:t>etcd</a:t>
            </a:r>
            <a:r>
              <a:rPr lang="en-US" dirty="0"/>
              <a:t> for changes to replication controller objects and then uses the API to enforce the desired state.</a:t>
            </a:r>
          </a:p>
          <a:p>
            <a:pPr marL="228600" lvl="0" indent="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None/>
            </a:pPr>
            <a:r>
              <a:rPr lang="en-US" dirty="0"/>
              <a:t>The scheduler is what determines which of these nodes a pod will be deployed on</a:t>
            </a:r>
          </a:p>
          <a:p>
            <a:pPr marL="457200" lvl="0" indent="-317500" algn="l" rtl="0">
              <a:lnSpc>
                <a:spcPct val="100000"/>
              </a:lnSpc>
              <a:spcBef>
                <a:spcPts val="0"/>
              </a:spcBef>
              <a:spcAft>
                <a:spcPts val="0"/>
              </a:spcAft>
              <a:buSzPts val="1400"/>
              <a:buNone/>
            </a:pPr>
            <a:endParaRPr lang="en-US" dirty="0"/>
          </a:p>
          <a:p>
            <a:pPr marL="457200" lvl="0" indent="-228600" algn="l" rtl="0">
              <a:lnSpc>
                <a:spcPct val="100000"/>
              </a:lnSpc>
              <a:spcBef>
                <a:spcPts val="0"/>
              </a:spcBef>
              <a:spcAft>
                <a:spcPts val="0"/>
              </a:spcAft>
              <a:buSzPts val="1400"/>
              <a:buChar char="-"/>
            </a:pPr>
            <a:r>
              <a:rPr lang="en-US" dirty="0"/>
              <a:t>Request comes in through the master API and the scheduler determines what's the best node to run this application on.</a:t>
            </a:r>
          </a:p>
          <a:p>
            <a:pPr marL="457200" lvl="0" indent="-228600" algn="l" rtl="0">
              <a:lnSpc>
                <a:spcPct val="100000"/>
              </a:lnSpc>
              <a:spcBef>
                <a:spcPts val="0"/>
              </a:spcBef>
              <a:spcAft>
                <a:spcPts val="0"/>
              </a:spcAft>
              <a:buSzPts val="1400"/>
              <a:buChar char="-"/>
            </a:pPr>
            <a:r>
              <a:rPr lang="en-US" dirty="0">
                <a:solidFill>
                  <a:schemeClr val="dk1"/>
                </a:solidFill>
              </a:rPr>
              <a:t>This is a very intelligent and complex algorithm that takes in a bunch of different data points into account like CPU, port complex, etc. Once the node is decided the newly compiled image is pulled in from the registry and stood up on the node inside their pods</a:t>
            </a:r>
          </a:p>
          <a:p>
            <a:pPr marL="457200" lvl="0" indent="-228600" algn="l" rtl="0">
              <a:lnSpc>
                <a:spcPct val="100000"/>
              </a:lnSpc>
              <a:spcBef>
                <a:spcPts val="0"/>
              </a:spcBef>
              <a:spcAft>
                <a:spcPts val="0"/>
              </a:spcAft>
              <a:buSzPts val="1400"/>
              <a:buChar char="-"/>
            </a:pPr>
            <a:endParaRPr lang="en-US" dirty="0">
              <a:solidFill>
                <a:schemeClr val="dk1"/>
              </a:solidFill>
            </a:endParaRPr>
          </a:p>
          <a:p>
            <a:pPr marL="457200" lvl="0" indent="-317500" algn="l" rtl="0">
              <a:lnSpc>
                <a:spcPct val="100000"/>
              </a:lnSpc>
              <a:spcBef>
                <a:spcPts val="0"/>
              </a:spcBef>
              <a:spcAft>
                <a:spcPts val="0"/>
              </a:spcAft>
              <a:buSzPts val="1400"/>
              <a:buNone/>
            </a:pPr>
            <a:r>
              <a:rPr lang="en-US" dirty="0"/>
              <a:t>The service layer is responsible for connecting pods together across different nodes and handles things like networking and routing.  </a:t>
            </a:r>
          </a:p>
          <a:p>
            <a:pPr marL="0" lvl="0" indent="0" algn="l" rtl="0">
              <a:lnSpc>
                <a:spcPct val="100000"/>
              </a:lnSpc>
              <a:spcBef>
                <a:spcPts val="0"/>
              </a:spcBef>
              <a:spcAft>
                <a:spcPts val="0"/>
              </a:spcAft>
              <a:buSzPts val="1400"/>
              <a:buNone/>
            </a:pPr>
            <a:endParaRPr lang="en-US" dirty="0"/>
          </a:p>
          <a:p>
            <a:pPr marL="457200" lvl="0" indent="-228600" algn="l" rtl="0">
              <a:lnSpc>
                <a:spcPct val="100000"/>
              </a:lnSpc>
              <a:spcBef>
                <a:spcPts val="0"/>
              </a:spcBef>
              <a:spcAft>
                <a:spcPts val="0"/>
              </a:spcAft>
              <a:buSzPts val="1400"/>
              <a:buChar char="-"/>
            </a:pPr>
            <a:r>
              <a:rPr lang="en-US" dirty="0"/>
              <a:t>All of that connection information is handled by the Kubernetes service model. This service model consists of two main components a service label and a service proxy. </a:t>
            </a:r>
          </a:p>
          <a:p>
            <a:pPr marL="457200" lvl="0" indent="-228600" algn="l" rtl="0">
              <a:lnSpc>
                <a:spcPct val="100000"/>
              </a:lnSpc>
              <a:spcBef>
                <a:spcPts val="0"/>
              </a:spcBef>
              <a:spcAft>
                <a:spcPts val="0"/>
              </a:spcAft>
              <a:buSzPts val="1400"/>
              <a:buChar char="-"/>
            </a:pPr>
            <a:r>
              <a:rPr lang="en-US" dirty="0">
                <a:solidFill>
                  <a:schemeClr val="dk1"/>
                </a:solidFill>
              </a:rPr>
              <a:t>The service label is a common label you apply to each of the pods that make up that service.</a:t>
            </a:r>
            <a:endParaRPr lang="en-US" dirty="0"/>
          </a:p>
          <a:p>
            <a:pPr marL="457200" lvl="0" indent="-228600" algn="l" rtl="0">
              <a:lnSpc>
                <a:spcPct val="100000"/>
              </a:lnSpc>
              <a:spcBef>
                <a:spcPts val="0"/>
              </a:spcBef>
              <a:spcAft>
                <a:spcPts val="0"/>
              </a:spcAft>
              <a:buSzPts val="1400"/>
              <a:buChar char="-"/>
            </a:pPr>
            <a:r>
              <a:rPr lang="en-US" dirty="0"/>
              <a:t>The service proxy is a single IP address that other services can call and use to connect to individual instances within that service</a:t>
            </a:r>
          </a:p>
          <a:p>
            <a:pPr marL="457200" lvl="0" indent="-228600" algn="l" rtl="0">
              <a:lnSpc>
                <a:spcPct val="100000"/>
              </a:lnSpc>
              <a:spcBef>
                <a:spcPts val="0"/>
              </a:spcBef>
              <a:spcAft>
                <a:spcPts val="0"/>
              </a:spcAft>
              <a:buSzPts val="1400"/>
              <a:buChar char="-"/>
            </a:pPr>
            <a:endParaRPr lang="en-US" dirty="0"/>
          </a:p>
          <a:p>
            <a:pPr marL="457200" lvl="0" indent="-317500" algn="l" rtl="0">
              <a:lnSpc>
                <a:spcPct val="100000"/>
              </a:lnSpc>
              <a:spcBef>
                <a:spcPts val="0"/>
              </a:spcBef>
              <a:spcAft>
                <a:spcPts val="0"/>
              </a:spcAft>
              <a:buSzPts val="1400"/>
              <a:buNone/>
            </a:pPr>
            <a:r>
              <a:rPr lang="en-US" dirty="0"/>
              <a:t>When a Pod goes down, OpenShift realizes this immediately and automatically: </a:t>
            </a:r>
          </a:p>
          <a:p>
            <a:pPr marL="457200" lvl="0" indent="-317500" algn="l" rtl="0">
              <a:lnSpc>
                <a:spcPct val="100000"/>
              </a:lnSpc>
              <a:spcBef>
                <a:spcPts val="0"/>
              </a:spcBef>
              <a:spcAft>
                <a:spcPts val="0"/>
              </a:spcAft>
              <a:buSzPts val="1400"/>
              <a:buNone/>
            </a:pPr>
            <a:endParaRPr lang="en-US" dirty="0"/>
          </a:p>
          <a:p>
            <a:pPr marL="457200" lvl="0" indent="-228600" algn="l" rtl="0">
              <a:lnSpc>
                <a:spcPct val="100000"/>
              </a:lnSpc>
              <a:spcBef>
                <a:spcPts val="0"/>
              </a:spcBef>
              <a:spcAft>
                <a:spcPts val="0"/>
              </a:spcAft>
              <a:buSzPts val="1400"/>
              <a:buChar char="-"/>
            </a:pPr>
            <a:r>
              <a:rPr lang="en-US" dirty="0"/>
              <a:t>Starts to rebalance traffic across available Pods</a:t>
            </a:r>
          </a:p>
          <a:p>
            <a:pPr marL="457200" lvl="0" indent="-228600" algn="l" rtl="0">
              <a:lnSpc>
                <a:spcPct val="100000"/>
              </a:lnSpc>
              <a:spcBef>
                <a:spcPts val="0"/>
              </a:spcBef>
              <a:spcAft>
                <a:spcPts val="0"/>
              </a:spcAft>
              <a:buSzPts val="1400"/>
              <a:buChar char="-"/>
            </a:pPr>
            <a:r>
              <a:rPr lang="en-US" dirty="0"/>
              <a:t>Deploys a new pod to replace the old one and binds it to the service </a:t>
            </a:r>
          </a:p>
          <a:p>
            <a:pPr marL="457200" lvl="0" indent="-228600" algn="l" rtl="0">
              <a:lnSpc>
                <a:spcPct val="100000"/>
              </a:lnSpc>
              <a:spcBef>
                <a:spcPts val="0"/>
              </a:spcBef>
              <a:spcAft>
                <a:spcPts val="0"/>
              </a:spcAft>
              <a:buSzPts val="1400"/>
              <a:buChar char="-"/>
            </a:pPr>
            <a:r>
              <a:rPr lang="en-US" dirty="0"/>
              <a:t>Then rebalance traffic again across the newly created node</a:t>
            </a:r>
          </a:p>
          <a:p>
            <a:pPr marL="457200" lvl="0" indent="-317500" algn="l" rtl="0">
              <a:lnSpc>
                <a:spcPct val="100000"/>
              </a:lnSpc>
              <a:spcBef>
                <a:spcPts val="0"/>
              </a:spcBef>
              <a:spcAft>
                <a:spcPts val="0"/>
              </a:spcAft>
              <a:buSzPts val="1400"/>
              <a:buNone/>
            </a:pPr>
            <a:endParaRPr lang="en-US" dirty="0">
              <a:solidFill>
                <a:schemeClr val="dk1"/>
              </a:solidFill>
            </a:endParaRPr>
          </a:p>
          <a:p>
            <a:pPr marL="457200" lvl="0" indent="-317500" algn="l" rtl="0">
              <a:lnSpc>
                <a:spcPct val="100000"/>
              </a:lnSpc>
              <a:spcBef>
                <a:spcPts val="0"/>
              </a:spcBef>
              <a:spcAft>
                <a:spcPts val="0"/>
              </a:spcAft>
              <a:buSzPts val="1400"/>
              <a:buNone/>
            </a:pPr>
            <a:r>
              <a:rPr lang="en-US" dirty="0">
                <a:solidFill>
                  <a:schemeClr val="dk1"/>
                </a:solidFill>
              </a:rPr>
              <a:t>Pods are ephemeral which means that if they get restarted, anything that’s stored within the pod goes away. Obviously that isn’t ideal for pods that have databases</a:t>
            </a:r>
            <a:endParaRPr lang="en-US" dirty="0"/>
          </a:p>
          <a:p>
            <a:pPr marL="457200" lvl="0" indent="-317500" algn="l" rtl="0">
              <a:lnSpc>
                <a:spcPct val="100000"/>
              </a:lnSpc>
              <a:spcBef>
                <a:spcPts val="0"/>
              </a:spcBef>
              <a:spcAft>
                <a:spcPts val="0"/>
              </a:spcAft>
              <a:buSzPts val="1400"/>
              <a:buNone/>
            </a:pPr>
            <a:endParaRPr lang="en-US" dirty="0">
              <a:solidFill>
                <a:schemeClr val="dk1"/>
              </a:solidFill>
            </a:endParaRPr>
          </a:p>
          <a:p>
            <a:pPr marL="457200" lvl="0" indent="-228600" algn="l" rtl="0">
              <a:lnSpc>
                <a:spcPct val="100000"/>
              </a:lnSpc>
              <a:spcBef>
                <a:spcPts val="0"/>
              </a:spcBef>
              <a:spcAft>
                <a:spcPts val="0"/>
              </a:spcAft>
              <a:buClr>
                <a:schemeClr val="dk1"/>
              </a:buClr>
              <a:buSzPts val="1400"/>
              <a:buChar char="-"/>
            </a:pPr>
            <a:r>
              <a:rPr lang="en-US" dirty="0">
                <a:solidFill>
                  <a:schemeClr val="dk1"/>
                </a:solidFill>
              </a:rPr>
              <a:t>OpenShift Enterprise 3 gives you the ability to leverage mapped storage volumes for stateful services</a:t>
            </a:r>
            <a:endParaRPr lang="en-US" dirty="0"/>
          </a:p>
          <a:p>
            <a:pPr marL="457200" lvl="0" indent="-228600" algn="l" rtl="0">
              <a:lnSpc>
                <a:spcPct val="100000"/>
              </a:lnSpc>
              <a:spcBef>
                <a:spcPts val="0"/>
              </a:spcBef>
              <a:spcAft>
                <a:spcPts val="0"/>
              </a:spcAft>
              <a:buClr>
                <a:schemeClr val="dk1"/>
              </a:buClr>
              <a:buSzPts val="1400"/>
              <a:buChar char="-"/>
            </a:pPr>
            <a:r>
              <a:rPr lang="en-US" dirty="0">
                <a:solidFill>
                  <a:schemeClr val="dk1"/>
                </a:solidFill>
              </a:rPr>
              <a:t>OpenShift Enterprise 3 also has storage plugins that you can leverage for things like cloud storage (AWS, Google, etc.) </a:t>
            </a:r>
            <a:endParaRPr lang="en-US" dirty="0"/>
          </a:p>
          <a:p>
            <a:pPr marL="457200" lvl="0" indent="-228600" algn="l" rtl="0">
              <a:lnSpc>
                <a:spcPct val="100000"/>
              </a:lnSpc>
              <a:spcBef>
                <a:spcPts val="0"/>
              </a:spcBef>
              <a:spcAft>
                <a:spcPts val="0"/>
              </a:spcAft>
              <a:buClr>
                <a:schemeClr val="dk1"/>
              </a:buClr>
              <a:buSzPts val="1400"/>
              <a:buChar char="-"/>
            </a:pPr>
            <a:r>
              <a:rPr lang="en-US" dirty="0">
                <a:solidFill>
                  <a:schemeClr val="dk1"/>
                </a:solidFill>
              </a:rPr>
              <a:t>More storage backends are being implemented in the near future (</a:t>
            </a:r>
            <a:r>
              <a:rPr lang="en-US" dirty="0" err="1">
                <a:solidFill>
                  <a:schemeClr val="dk1"/>
                </a:solidFill>
              </a:rPr>
              <a:t>gluster</a:t>
            </a:r>
            <a:r>
              <a:rPr lang="en-US" dirty="0">
                <a:solidFill>
                  <a:schemeClr val="dk1"/>
                </a:solidFill>
              </a:rPr>
              <a:t>, </a:t>
            </a:r>
            <a:r>
              <a:rPr lang="en-US" dirty="0" err="1">
                <a:solidFill>
                  <a:schemeClr val="dk1"/>
                </a:solidFill>
              </a:rPr>
              <a:t>ceph</a:t>
            </a:r>
            <a:r>
              <a:rPr lang="en-US" dirty="0">
                <a:solidFill>
                  <a:schemeClr val="dk1"/>
                </a:solidFill>
              </a:rPr>
              <a:t>, ISCSI, etc.) </a:t>
            </a:r>
            <a:endParaRPr lang="en-US" dirty="0"/>
          </a:p>
          <a:p>
            <a:pPr marL="457200" lvl="0" indent="-228600" algn="l" rtl="0">
              <a:lnSpc>
                <a:spcPct val="100000"/>
              </a:lnSpc>
              <a:spcBef>
                <a:spcPts val="0"/>
              </a:spcBef>
              <a:spcAft>
                <a:spcPts val="0"/>
              </a:spcAft>
              <a:buClr>
                <a:schemeClr val="dk1"/>
              </a:buClr>
              <a:buSzPts val="1400"/>
              <a:buChar char="-"/>
            </a:pPr>
            <a:r>
              <a:rPr lang="en-US" dirty="0">
                <a:solidFill>
                  <a:schemeClr val="dk1"/>
                </a:solidFill>
              </a:rPr>
              <a:t>Conflicts are managed on the storage side. </a:t>
            </a:r>
            <a:endParaRPr lang="en-US" dirty="0"/>
          </a:p>
          <a:p>
            <a:pPr marL="228600" lvl="0" indent="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None/>
            </a:pPr>
            <a:r>
              <a:rPr lang="en-US" dirty="0"/>
              <a:t>The routing layer is how external requests get to your applications. </a:t>
            </a:r>
          </a:p>
          <a:p>
            <a:pPr marL="457200" lvl="0" indent="-317500" algn="l" rtl="0">
              <a:lnSpc>
                <a:spcPct val="100000"/>
              </a:lnSpc>
              <a:spcBef>
                <a:spcPts val="0"/>
              </a:spcBef>
              <a:spcAft>
                <a:spcPts val="0"/>
              </a:spcAft>
              <a:buSzPts val="1400"/>
              <a:buNone/>
            </a:pPr>
            <a:endParaRPr lang="en-US" dirty="0"/>
          </a:p>
          <a:p>
            <a:pPr marL="457200" lvl="0" indent="-228600" algn="l" rtl="0">
              <a:lnSpc>
                <a:spcPct val="100000"/>
              </a:lnSpc>
              <a:spcBef>
                <a:spcPts val="0"/>
              </a:spcBef>
              <a:spcAft>
                <a:spcPts val="0"/>
              </a:spcAft>
              <a:buSzPts val="1400"/>
              <a:buChar char="-"/>
            </a:pPr>
            <a:r>
              <a:rPr lang="en-US" dirty="0"/>
              <a:t>The routing layer is able to connect any of the pods on any of the nodes to any external traffic allowed through policy. </a:t>
            </a:r>
          </a:p>
          <a:p>
            <a:pPr marL="457200" lvl="0" indent="-228600" algn="l" rtl="0">
              <a:lnSpc>
                <a:spcPct val="100000"/>
              </a:lnSpc>
              <a:spcBef>
                <a:spcPts val="0"/>
              </a:spcBef>
              <a:spcAft>
                <a:spcPts val="0"/>
              </a:spcAft>
              <a:buSzPts val="1400"/>
              <a:buChar char="-"/>
            </a:pPr>
            <a:r>
              <a:rPr lang="en-US" dirty="0"/>
              <a:t>Leverages master and the data store for connection information. </a:t>
            </a:r>
          </a:p>
          <a:p>
            <a:pPr marL="457200" lvl="0" indent="-228600" algn="l" rtl="0">
              <a:lnSpc>
                <a:spcPct val="100000"/>
              </a:lnSpc>
              <a:spcBef>
                <a:spcPts val="0"/>
              </a:spcBef>
              <a:spcAft>
                <a:spcPts val="0"/>
              </a:spcAft>
              <a:buSzPts val="1400"/>
              <a:buChar char="-"/>
            </a:pPr>
            <a:r>
              <a:rPr lang="en-US"/>
              <a:t>Makes routing simpler than compared to v2 and enables more integration with external routing services like F5 or Nginx. </a:t>
            </a:r>
          </a:p>
          <a:p>
            <a:pPr marL="228600" lvl="0" indent="0" algn="l" rtl="0">
              <a:lnSpc>
                <a:spcPct val="100000"/>
              </a:lnSpc>
              <a:spcBef>
                <a:spcPts val="0"/>
              </a:spcBef>
              <a:spcAft>
                <a:spcPts val="0"/>
              </a:spcAft>
              <a:buSzPts val="1400"/>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996c22da3_1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996c22da3_1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thing is common in these architectures - they’re increasingly being deployed to container-based operational environments like kubernetes</a:t>
            </a:r>
            <a:endParaRPr/>
          </a:p>
          <a:p>
            <a:pPr marL="0" lvl="0" indent="0" algn="l" rtl="0">
              <a:spcBef>
                <a:spcPts val="0"/>
              </a:spcBef>
              <a:spcAft>
                <a:spcPts val="0"/>
              </a:spcAft>
              <a:buNone/>
            </a:pPr>
            <a:r>
              <a:rPr lang="en"/>
              <a:t>By sedimenting these concepts in the deployment platform, it’s a good step forward</a:t>
            </a:r>
            <a:endParaRPr/>
          </a:p>
          <a:p>
            <a:pPr marL="0" lvl="0" indent="0" algn="l" rtl="0">
              <a:spcBef>
                <a:spcPts val="0"/>
              </a:spcBef>
              <a:spcAft>
                <a:spcPts val="0"/>
              </a:spcAft>
              <a:buNone/>
            </a:pPr>
            <a:r>
              <a:rPr lang="en"/>
              <a:t>So how do you do Java in this world?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c66c6888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c66c688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Historical Java stack consisted of an application server running multiple applications. Red Hat has customers running over 100 applications on one JBoss EAP instance. Over most of the last 15-20 years, the Java application stack has been optimized to run large heaps and highly dynamic frameworks that make decisions at runtime.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c66c6888a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c66c6888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modern Enterprise Java stack hasn’t really changed much from the historical Java stack. Many of the same frameworks combined with some new ones, but still highly dynamic in nature. Overall not a lot of change. However, what has changed is the deployment environment, which is now Kubernetes. Kubernetes is all about immutable deployment infrastructure.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c66c6888a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5c66c6888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dc543798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5dc54379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5996c22da3_11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5996c22da3_1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 was architected for running multiple apps in an app server</a:t>
            </a:r>
            <a:endParaRPr/>
          </a:p>
          <a:p>
            <a:pPr marL="0" lvl="0" indent="0" algn="l" rtl="0">
              <a:spcBef>
                <a:spcPts val="0"/>
              </a:spcBef>
              <a:spcAft>
                <a:spcPts val="0"/>
              </a:spcAft>
              <a:buNone/>
            </a:pPr>
            <a:r>
              <a:rPr lang="en"/>
              <a:t>A lot of it is counter-productive in a highly dynamic env</a:t>
            </a:r>
            <a:endParaRPr/>
          </a:p>
          <a:p>
            <a:pPr marL="0" lvl="0" indent="0" algn="l" rtl="0">
              <a:spcBef>
                <a:spcPts val="0"/>
              </a:spcBef>
              <a:spcAft>
                <a:spcPts val="0"/>
              </a:spcAft>
              <a:buNone/>
            </a:pPr>
            <a:r>
              <a:rPr lang="en"/>
              <a:t>So we see a lot of interest in Node.js (dev producivity) or Go (for pure efficiency) for containerized development, not so much for Java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996c22da3_11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996c22da3_11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Devs want to build microservices using these newer app architectures so that they run very efficiently in Kubernetes</a:t>
            </a:r>
            <a:endParaRPr/>
          </a:p>
          <a:p>
            <a:pPr marL="0" lvl="0" indent="0" algn="l" rtl="0">
              <a:spcBef>
                <a:spcPts val="0"/>
              </a:spcBef>
              <a:spcAft>
                <a:spcPts val="0"/>
              </a:spcAft>
              <a:buNone/>
            </a:pPr>
            <a:r>
              <a:rPr lang="en"/>
              <a:t>So Quarkus was born to address this need</a:t>
            </a:r>
            <a:endParaRPr/>
          </a:p>
          <a:p>
            <a:pPr marL="0" lvl="0" indent="0" algn="l" rtl="0">
              <a:spcBef>
                <a:spcPts val="0"/>
              </a:spcBef>
              <a:spcAft>
                <a:spcPts val="0"/>
              </a:spcAft>
              <a:buNone/>
            </a:pPr>
            <a:r>
              <a:rPr lang="en"/>
              <a:t>Quarkus does not target monoliths (grayed out). It’s really targeting microservices, serverless, event-driven architectures</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erior white">
  <p:cSld name="CUSTOM_4">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1752600" y="946000"/>
            <a:ext cx="8686800" cy="9678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3400"/>
              <a:buNone/>
              <a:defRPr sz="2600">
                <a:solidFill>
                  <a:srgbClr val="000000"/>
                </a:solidFill>
              </a:defRPr>
            </a:lvl1pPr>
            <a:lvl2pPr lvl="1" algn="ctr">
              <a:lnSpc>
                <a:spcPct val="130000"/>
              </a:lnSpc>
              <a:spcBef>
                <a:spcPts val="0"/>
              </a:spcBef>
              <a:spcAft>
                <a:spcPts val="0"/>
              </a:spcAft>
              <a:buSzPts val="3400"/>
              <a:buNone/>
              <a:defRPr sz="2600">
                <a:solidFill>
                  <a:srgbClr val="000000"/>
                </a:solidFill>
              </a:defRPr>
            </a:lvl2pPr>
            <a:lvl3pPr lvl="2" algn="ctr">
              <a:lnSpc>
                <a:spcPct val="130000"/>
              </a:lnSpc>
              <a:spcBef>
                <a:spcPts val="0"/>
              </a:spcBef>
              <a:spcAft>
                <a:spcPts val="0"/>
              </a:spcAft>
              <a:buSzPts val="3400"/>
              <a:buNone/>
              <a:defRPr sz="2600">
                <a:solidFill>
                  <a:srgbClr val="000000"/>
                </a:solidFill>
              </a:defRPr>
            </a:lvl3pPr>
            <a:lvl4pPr lvl="3" algn="ctr">
              <a:lnSpc>
                <a:spcPct val="130000"/>
              </a:lnSpc>
              <a:spcBef>
                <a:spcPts val="0"/>
              </a:spcBef>
              <a:spcAft>
                <a:spcPts val="0"/>
              </a:spcAft>
              <a:buSzPts val="3400"/>
              <a:buNone/>
              <a:defRPr sz="2600">
                <a:solidFill>
                  <a:srgbClr val="000000"/>
                </a:solidFill>
              </a:defRPr>
            </a:lvl4pPr>
            <a:lvl5pPr lvl="4" algn="ctr">
              <a:lnSpc>
                <a:spcPct val="130000"/>
              </a:lnSpc>
              <a:spcBef>
                <a:spcPts val="0"/>
              </a:spcBef>
              <a:spcAft>
                <a:spcPts val="0"/>
              </a:spcAft>
              <a:buSzPts val="3400"/>
              <a:buNone/>
              <a:defRPr sz="2600">
                <a:solidFill>
                  <a:srgbClr val="000000"/>
                </a:solidFill>
              </a:defRPr>
            </a:lvl5pPr>
            <a:lvl6pPr lvl="5" algn="ctr">
              <a:lnSpc>
                <a:spcPct val="130000"/>
              </a:lnSpc>
              <a:spcBef>
                <a:spcPts val="0"/>
              </a:spcBef>
              <a:spcAft>
                <a:spcPts val="0"/>
              </a:spcAft>
              <a:buSzPts val="3400"/>
              <a:buNone/>
              <a:defRPr sz="2600">
                <a:solidFill>
                  <a:srgbClr val="000000"/>
                </a:solidFill>
              </a:defRPr>
            </a:lvl6pPr>
            <a:lvl7pPr lvl="6" algn="ctr">
              <a:lnSpc>
                <a:spcPct val="130000"/>
              </a:lnSpc>
              <a:spcBef>
                <a:spcPts val="0"/>
              </a:spcBef>
              <a:spcAft>
                <a:spcPts val="0"/>
              </a:spcAft>
              <a:buSzPts val="3400"/>
              <a:buNone/>
              <a:defRPr sz="2600">
                <a:solidFill>
                  <a:srgbClr val="000000"/>
                </a:solidFill>
              </a:defRPr>
            </a:lvl7pPr>
            <a:lvl8pPr lvl="7" algn="ctr">
              <a:lnSpc>
                <a:spcPct val="130000"/>
              </a:lnSpc>
              <a:spcBef>
                <a:spcPts val="0"/>
              </a:spcBef>
              <a:spcAft>
                <a:spcPts val="0"/>
              </a:spcAft>
              <a:buSzPts val="3400"/>
              <a:buNone/>
              <a:defRPr sz="2600">
                <a:solidFill>
                  <a:srgbClr val="000000"/>
                </a:solidFill>
              </a:defRPr>
            </a:lvl8pPr>
            <a:lvl9pPr lvl="8" algn="ctr">
              <a:lnSpc>
                <a:spcPct val="130000"/>
              </a:lnSpc>
              <a:spcBef>
                <a:spcPts val="0"/>
              </a:spcBef>
              <a:spcAft>
                <a:spcPts val="0"/>
              </a:spcAft>
              <a:buSzPts val="3400"/>
              <a:buNone/>
              <a:defRPr sz="2600">
                <a:solidFill>
                  <a:srgbClr val="000000"/>
                </a:solidFill>
              </a:defRPr>
            </a:lvl9pPr>
          </a:lstStyle>
          <a:p>
            <a:endParaRPr/>
          </a:p>
        </p:txBody>
      </p:sp>
      <p:cxnSp>
        <p:nvCxnSpPr>
          <p:cNvPr id="10" name="Google Shape;10;p2"/>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1" name="Google Shape;11;p2"/>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Autofit/>
          </a:bodyPr>
          <a:lstStyle>
            <a:lvl1pPr lv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2" name="Google Shape;12;p2"/>
          <p:cNvCxnSpPr/>
          <p:nvPr/>
        </p:nvCxnSpPr>
        <p:spPr>
          <a:xfrm rot="10800000">
            <a:off x="447767" y="6401400"/>
            <a:ext cx="0" cy="456600"/>
          </a:xfrm>
          <a:prstGeom prst="straightConnector1">
            <a:avLst/>
          </a:prstGeom>
          <a:noFill/>
          <a:ln w="9525" cap="flat" cmpd="sng">
            <a:solidFill>
              <a:srgbClr val="EE0000"/>
            </a:solidFill>
            <a:prstDash val="solid"/>
            <a:round/>
            <a:headEnd type="none" w="sm" len="sm"/>
            <a:tailEnd type="none" w="sm" len="sm"/>
          </a:ln>
        </p:spPr>
      </p:cxnSp>
      <p:sp>
        <p:nvSpPr>
          <p:cNvPr id="13" name="Google Shape;13;p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4" name="Google Shape;14;p2"/>
          <p:cNvPicPr preferRelativeResize="0"/>
          <p:nvPr/>
        </p:nvPicPr>
        <p:blipFill rotWithShape="1">
          <a:blip r:embed="rId2">
            <a:alphaModFix/>
          </a:blip>
          <a:srcRect t="327" b="316"/>
          <a:stretch/>
        </p:blipFill>
        <p:spPr>
          <a:xfrm>
            <a:off x="10711279" y="6313250"/>
            <a:ext cx="975850" cy="228121"/>
          </a:xfrm>
          <a:prstGeom prst="rect">
            <a:avLst/>
          </a:prstGeom>
          <a:noFill/>
          <a:ln>
            <a:noFill/>
          </a:ln>
        </p:spPr>
      </p:pic>
      <p:sp>
        <p:nvSpPr>
          <p:cNvPr id="15" name="Google Shape;15;p2"/>
          <p:cNvSpPr txBox="1">
            <a:spLocks noGrp="1"/>
          </p:cNvSpPr>
          <p:nvPr>
            <p:ph type="subTitle" idx="2"/>
          </p:nvPr>
        </p:nvSpPr>
        <p:spPr>
          <a:xfrm>
            <a:off x="885050" y="6169550"/>
            <a:ext cx="9183000" cy="559800"/>
          </a:xfrm>
          <a:prstGeom prst="rect">
            <a:avLst/>
          </a:prstGeom>
          <a:noFill/>
          <a:ln>
            <a:noFill/>
          </a:ln>
        </p:spPr>
        <p:txBody>
          <a:bodyPr spcFirstLastPara="1" wrap="square" lIns="0" tIns="0" rIns="0" bIns="0" anchor="b" anchorCtr="0">
            <a:noAutofit/>
          </a:bodyPr>
          <a:lstStyle>
            <a:lvl1pPr lvl="0" algn="l">
              <a:lnSpc>
                <a:spcPct val="142000"/>
              </a:lnSpc>
              <a:spcBef>
                <a:spcPts val="0"/>
              </a:spcBef>
              <a:spcAft>
                <a:spcPts val="0"/>
              </a:spcAft>
              <a:buSzPts val="2100"/>
              <a:buNone/>
              <a:defRPr sz="600">
                <a:solidFill>
                  <a:srgbClr val="4D4D4F"/>
                </a:solidFill>
              </a:defRPr>
            </a:lvl1pPr>
            <a:lvl2pPr lvl="1" algn="l">
              <a:lnSpc>
                <a:spcPct val="142000"/>
              </a:lnSpc>
              <a:spcBef>
                <a:spcPts val="0"/>
              </a:spcBef>
              <a:spcAft>
                <a:spcPts val="0"/>
              </a:spcAft>
              <a:buSzPts val="1600"/>
              <a:buNone/>
              <a:defRPr sz="600">
                <a:solidFill>
                  <a:srgbClr val="4D4D4F"/>
                </a:solidFill>
              </a:defRPr>
            </a:lvl2pPr>
            <a:lvl3pPr lvl="2" algn="l">
              <a:lnSpc>
                <a:spcPct val="142000"/>
              </a:lnSpc>
              <a:spcBef>
                <a:spcPts val="0"/>
              </a:spcBef>
              <a:spcAft>
                <a:spcPts val="0"/>
              </a:spcAft>
              <a:buSzPts val="1600"/>
              <a:buNone/>
              <a:defRPr sz="600">
                <a:solidFill>
                  <a:srgbClr val="4D4D4F"/>
                </a:solidFill>
              </a:defRPr>
            </a:lvl3pPr>
            <a:lvl4pPr lvl="3" algn="l">
              <a:lnSpc>
                <a:spcPct val="142000"/>
              </a:lnSpc>
              <a:spcBef>
                <a:spcPts val="0"/>
              </a:spcBef>
              <a:spcAft>
                <a:spcPts val="0"/>
              </a:spcAft>
              <a:buSzPts val="1600"/>
              <a:buNone/>
              <a:defRPr sz="600">
                <a:solidFill>
                  <a:srgbClr val="4D4D4F"/>
                </a:solidFill>
              </a:defRPr>
            </a:lvl4pPr>
            <a:lvl5pPr lvl="4" algn="l">
              <a:lnSpc>
                <a:spcPct val="142000"/>
              </a:lnSpc>
              <a:spcBef>
                <a:spcPts val="0"/>
              </a:spcBef>
              <a:spcAft>
                <a:spcPts val="0"/>
              </a:spcAft>
              <a:buSzPts val="1600"/>
              <a:buNone/>
              <a:defRPr sz="600">
                <a:solidFill>
                  <a:srgbClr val="4D4D4F"/>
                </a:solidFill>
              </a:defRPr>
            </a:lvl5pPr>
            <a:lvl6pPr lvl="5" algn="l">
              <a:lnSpc>
                <a:spcPct val="142000"/>
              </a:lnSpc>
              <a:spcBef>
                <a:spcPts val="0"/>
              </a:spcBef>
              <a:spcAft>
                <a:spcPts val="0"/>
              </a:spcAft>
              <a:buSzPts val="1600"/>
              <a:buNone/>
              <a:defRPr sz="600">
                <a:solidFill>
                  <a:srgbClr val="4D4D4F"/>
                </a:solidFill>
              </a:defRPr>
            </a:lvl6pPr>
            <a:lvl7pPr lvl="6" algn="l">
              <a:lnSpc>
                <a:spcPct val="142000"/>
              </a:lnSpc>
              <a:spcBef>
                <a:spcPts val="0"/>
              </a:spcBef>
              <a:spcAft>
                <a:spcPts val="0"/>
              </a:spcAft>
              <a:buSzPts val="1600"/>
              <a:buNone/>
              <a:defRPr sz="600">
                <a:solidFill>
                  <a:srgbClr val="4D4D4F"/>
                </a:solidFill>
              </a:defRPr>
            </a:lvl7pPr>
            <a:lvl8pPr lvl="7" algn="l">
              <a:lnSpc>
                <a:spcPct val="142000"/>
              </a:lnSpc>
              <a:spcBef>
                <a:spcPts val="0"/>
              </a:spcBef>
              <a:spcAft>
                <a:spcPts val="0"/>
              </a:spcAft>
              <a:buSzPts val="1600"/>
              <a:buNone/>
              <a:defRPr sz="600">
                <a:solidFill>
                  <a:srgbClr val="4D4D4F"/>
                </a:solidFill>
              </a:defRPr>
            </a:lvl8pPr>
            <a:lvl9pPr lvl="8" algn="l">
              <a:lnSpc>
                <a:spcPct val="142000"/>
              </a:lnSpc>
              <a:spcBef>
                <a:spcPts val="0"/>
              </a:spcBef>
              <a:spcAft>
                <a:spcPts val="0"/>
              </a:spcAft>
              <a:buSzPts val="1600"/>
              <a:buNone/>
              <a:defRPr sz="600">
                <a:solidFill>
                  <a:srgbClr val="4D4D4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vider white">
  <p:cSld name="CUSTOM_2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1"/>
          <p:cNvSpPr txBox="1">
            <a:spLocks noGrp="1"/>
          </p:cNvSpPr>
          <p:nvPr>
            <p:ph type="title"/>
          </p:nvPr>
        </p:nvSpPr>
        <p:spPr>
          <a:xfrm>
            <a:off x="447775" y="1084561"/>
            <a:ext cx="6825000" cy="2105100"/>
          </a:xfrm>
          <a:prstGeom prst="rect">
            <a:avLst/>
          </a:prstGeom>
          <a:noFill/>
          <a:ln>
            <a:noFill/>
          </a:ln>
        </p:spPr>
        <p:txBody>
          <a:bodyPr spcFirstLastPara="1" wrap="square" lIns="438900" tIns="91425" rIns="91425" bIns="91425" anchor="t" anchorCtr="0">
            <a:noAutofit/>
          </a:bodyPr>
          <a:lstStyle>
            <a:lvl1pPr lvl="0" algn="l">
              <a:lnSpc>
                <a:spcPct val="100000"/>
              </a:lnSpc>
              <a:spcBef>
                <a:spcPts val="0"/>
              </a:spcBef>
              <a:spcAft>
                <a:spcPts val="0"/>
              </a:spcAft>
              <a:buSzPts val="3400"/>
              <a:buNone/>
              <a:defRPr sz="6000" b="1">
                <a:solidFill>
                  <a:srgbClr val="EE0000"/>
                </a:solidFill>
                <a:latin typeface="Overpass"/>
                <a:ea typeface="Overpass"/>
                <a:cs typeface="Overpass"/>
                <a:sym typeface="Overpass"/>
              </a:defRPr>
            </a:lvl1pPr>
            <a:lvl2pPr lvl="1" algn="l">
              <a:lnSpc>
                <a:spcPct val="100000"/>
              </a:lnSpc>
              <a:spcBef>
                <a:spcPts val="0"/>
              </a:spcBef>
              <a:spcAft>
                <a:spcPts val="0"/>
              </a:spcAft>
              <a:buSzPts val="3400"/>
              <a:buNone/>
              <a:defRPr sz="6000" b="1">
                <a:solidFill>
                  <a:srgbClr val="EE0000"/>
                </a:solidFill>
                <a:latin typeface="Overpass"/>
                <a:ea typeface="Overpass"/>
                <a:cs typeface="Overpass"/>
                <a:sym typeface="Overpass"/>
              </a:defRPr>
            </a:lvl2pPr>
            <a:lvl3pPr lvl="2" algn="l">
              <a:lnSpc>
                <a:spcPct val="100000"/>
              </a:lnSpc>
              <a:spcBef>
                <a:spcPts val="0"/>
              </a:spcBef>
              <a:spcAft>
                <a:spcPts val="0"/>
              </a:spcAft>
              <a:buSzPts val="3400"/>
              <a:buNone/>
              <a:defRPr sz="6000" b="1">
                <a:solidFill>
                  <a:srgbClr val="EE0000"/>
                </a:solidFill>
                <a:latin typeface="Overpass"/>
                <a:ea typeface="Overpass"/>
                <a:cs typeface="Overpass"/>
                <a:sym typeface="Overpass"/>
              </a:defRPr>
            </a:lvl3pPr>
            <a:lvl4pPr lvl="3" algn="l">
              <a:lnSpc>
                <a:spcPct val="100000"/>
              </a:lnSpc>
              <a:spcBef>
                <a:spcPts val="0"/>
              </a:spcBef>
              <a:spcAft>
                <a:spcPts val="0"/>
              </a:spcAft>
              <a:buSzPts val="3400"/>
              <a:buNone/>
              <a:defRPr sz="6000" b="1">
                <a:solidFill>
                  <a:srgbClr val="EE0000"/>
                </a:solidFill>
                <a:latin typeface="Overpass"/>
                <a:ea typeface="Overpass"/>
                <a:cs typeface="Overpass"/>
                <a:sym typeface="Overpass"/>
              </a:defRPr>
            </a:lvl4pPr>
            <a:lvl5pPr lvl="4" algn="l">
              <a:lnSpc>
                <a:spcPct val="100000"/>
              </a:lnSpc>
              <a:spcBef>
                <a:spcPts val="0"/>
              </a:spcBef>
              <a:spcAft>
                <a:spcPts val="0"/>
              </a:spcAft>
              <a:buSzPts val="3400"/>
              <a:buNone/>
              <a:defRPr sz="6000" b="1">
                <a:solidFill>
                  <a:srgbClr val="EE0000"/>
                </a:solidFill>
                <a:latin typeface="Overpass"/>
                <a:ea typeface="Overpass"/>
                <a:cs typeface="Overpass"/>
                <a:sym typeface="Overpass"/>
              </a:defRPr>
            </a:lvl5pPr>
            <a:lvl6pPr lvl="5" algn="l">
              <a:lnSpc>
                <a:spcPct val="100000"/>
              </a:lnSpc>
              <a:spcBef>
                <a:spcPts val="0"/>
              </a:spcBef>
              <a:spcAft>
                <a:spcPts val="0"/>
              </a:spcAft>
              <a:buSzPts val="3400"/>
              <a:buNone/>
              <a:defRPr sz="6000" b="1">
                <a:solidFill>
                  <a:srgbClr val="EE0000"/>
                </a:solidFill>
                <a:latin typeface="Overpass"/>
                <a:ea typeface="Overpass"/>
                <a:cs typeface="Overpass"/>
                <a:sym typeface="Overpass"/>
              </a:defRPr>
            </a:lvl6pPr>
            <a:lvl7pPr lvl="6" algn="l">
              <a:lnSpc>
                <a:spcPct val="100000"/>
              </a:lnSpc>
              <a:spcBef>
                <a:spcPts val="0"/>
              </a:spcBef>
              <a:spcAft>
                <a:spcPts val="0"/>
              </a:spcAft>
              <a:buSzPts val="3400"/>
              <a:buNone/>
              <a:defRPr sz="6000" b="1">
                <a:solidFill>
                  <a:srgbClr val="EE0000"/>
                </a:solidFill>
                <a:latin typeface="Overpass"/>
                <a:ea typeface="Overpass"/>
                <a:cs typeface="Overpass"/>
                <a:sym typeface="Overpass"/>
              </a:defRPr>
            </a:lvl7pPr>
            <a:lvl8pPr lvl="7" algn="l">
              <a:lnSpc>
                <a:spcPct val="100000"/>
              </a:lnSpc>
              <a:spcBef>
                <a:spcPts val="0"/>
              </a:spcBef>
              <a:spcAft>
                <a:spcPts val="0"/>
              </a:spcAft>
              <a:buSzPts val="3400"/>
              <a:buNone/>
              <a:defRPr sz="6000" b="1">
                <a:solidFill>
                  <a:srgbClr val="EE0000"/>
                </a:solidFill>
                <a:latin typeface="Overpass"/>
                <a:ea typeface="Overpass"/>
                <a:cs typeface="Overpass"/>
                <a:sym typeface="Overpass"/>
              </a:defRPr>
            </a:lvl8pPr>
            <a:lvl9pPr lvl="8" algn="l">
              <a:lnSpc>
                <a:spcPct val="100000"/>
              </a:lnSpc>
              <a:spcBef>
                <a:spcPts val="0"/>
              </a:spcBef>
              <a:spcAft>
                <a:spcPts val="0"/>
              </a:spcAft>
              <a:buSzPts val="3400"/>
              <a:buNone/>
              <a:defRPr sz="6000" b="1">
                <a:solidFill>
                  <a:srgbClr val="EE0000"/>
                </a:solidFill>
                <a:latin typeface="Overpass"/>
                <a:ea typeface="Overpass"/>
                <a:cs typeface="Overpass"/>
                <a:sym typeface="Overpass"/>
              </a:defRPr>
            </a:lvl9pPr>
          </a:lstStyle>
          <a:p>
            <a:endParaRPr/>
          </a:p>
        </p:txBody>
      </p:sp>
      <p:cxnSp>
        <p:nvCxnSpPr>
          <p:cNvPr id="110" name="Google Shape;110;p11"/>
          <p:cNvCxnSpPr/>
          <p:nvPr/>
        </p:nvCxnSpPr>
        <p:spPr>
          <a:xfrm rot="10800000">
            <a:off x="447767" y="6401400"/>
            <a:ext cx="0" cy="456600"/>
          </a:xfrm>
          <a:prstGeom prst="straightConnector1">
            <a:avLst/>
          </a:prstGeom>
          <a:noFill/>
          <a:ln w="9525" cap="flat" cmpd="sng">
            <a:solidFill>
              <a:srgbClr val="EE0000"/>
            </a:solidFill>
            <a:prstDash val="solid"/>
            <a:round/>
            <a:headEnd type="none" w="sm" len="sm"/>
            <a:tailEnd type="none" w="sm" len="sm"/>
          </a:ln>
        </p:spPr>
      </p:cxnSp>
      <p:sp>
        <p:nvSpPr>
          <p:cNvPr id="111" name="Google Shape;111;p1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cxnSp>
        <p:nvCxnSpPr>
          <p:cNvPr id="112" name="Google Shape;112;p11"/>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13" name="Google Shape;113;p11"/>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Autofit/>
          </a:bodyPr>
          <a:lstStyle>
            <a:lvl1pPr lv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a:endParaRPr/>
          </a:p>
        </p:txBody>
      </p:sp>
      <p:sp>
        <p:nvSpPr>
          <p:cNvPr id="114" name="Google Shape;114;p11"/>
          <p:cNvSpPr txBox="1">
            <a:spLocks noGrp="1"/>
          </p:cNvSpPr>
          <p:nvPr>
            <p:ph type="subTitle" idx="2"/>
          </p:nvPr>
        </p:nvSpPr>
        <p:spPr>
          <a:xfrm>
            <a:off x="9251450" y="1743719"/>
            <a:ext cx="2124300" cy="3309000"/>
          </a:xfrm>
          <a:prstGeom prst="rect">
            <a:avLst/>
          </a:prstGeom>
          <a:noFill/>
          <a:ln>
            <a:noFill/>
          </a:ln>
        </p:spPr>
        <p:txBody>
          <a:bodyPr spcFirstLastPara="1" wrap="square" lIns="0" tIns="0" rIns="0" bIns="0" anchor="t" anchorCtr="0">
            <a:noAutofit/>
          </a:bodyPr>
          <a:lstStyle>
            <a:lvl1pPr lvl="0" algn="l">
              <a:lnSpc>
                <a:spcPct val="174000"/>
              </a:lnSpc>
              <a:spcBef>
                <a:spcPts val="0"/>
              </a:spcBef>
              <a:spcAft>
                <a:spcPts val="0"/>
              </a:spcAft>
              <a:buSzPts val="2100"/>
              <a:buNone/>
              <a:defRPr sz="1400">
                <a:solidFill>
                  <a:srgbClr val="EBEBEB"/>
                </a:solidFill>
              </a:defRPr>
            </a:lvl1pPr>
            <a:lvl2pPr lvl="1" algn="l">
              <a:lnSpc>
                <a:spcPct val="174000"/>
              </a:lnSpc>
              <a:spcBef>
                <a:spcPts val="0"/>
              </a:spcBef>
              <a:spcAft>
                <a:spcPts val="0"/>
              </a:spcAft>
              <a:buSzPts val="1600"/>
              <a:buNone/>
              <a:defRPr sz="1400">
                <a:solidFill>
                  <a:srgbClr val="EBEBEB"/>
                </a:solidFill>
              </a:defRPr>
            </a:lvl2pPr>
            <a:lvl3pPr lvl="2" algn="l">
              <a:lnSpc>
                <a:spcPct val="174000"/>
              </a:lnSpc>
              <a:spcBef>
                <a:spcPts val="0"/>
              </a:spcBef>
              <a:spcAft>
                <a:spcPts val="0"/>
              </a:spcAft>
              <a:buSzPts val="1600"/>
              <a:buNone/>
              <a:defRPr sz="1400">
                <a:solidFill>
                  <a:srgbClr val="EBEBEB"/>
                </a:solidFill>
              </a:defRPr>
            </a:lvl3pPr>
            <a:lvl4pPr lvl="3" algn="l">
              <a:lnSpc>
                <a:spcPct val="174000"/>
              </a:lnSpc>
              <a:spcBef>
                <a:spcPts val="0"/>
              </a:spcBef>
              <a:spcAft>
                <a:spcPts val="0"/>
              </a:spcAft>
              <a:buSzPts val="1600"/>
              <a:buNone/>
              <a:defRPr sz="1400">
                <a:solidFill>
                  <a:srgbClr val="EBEBEB"/>
                </a:solidFill>
              </a:defRPr>
            </a:lvl4pPr>
            <a:lvl5pPr lvl="4" algn="l">
              <a:lnSpc>
                <a:spcPct val="174000"/>
              </a:lnSpc>
              <a:spcBef>
                <a:spcPts val="0"/>
              </a:spcBef>
              <a:spcAft>
                <a:spcPts val="0"/>
              </a:spcAft>
              <a:buSzPts val="1600"/>
              <a:buNone/>
              <a:defRPr sz="1400">
                <a:solidFill>
                  <a:srgbClr val="EBEBEB"/>
                </a:solidFill>
              </a:defRPr>
            </a:lvl5pPr>
            <a:lvl6pPr lvl="5" algn="l">
              <a:lnSpc>
                <a:spcPct val="174000"/>
              </a:lnSpc>
              <a:spcBef>
                <a:spcPts val="0"/>
              </a:spcBef>
              <a:spcAft>
                <a:spcPts val="0"/>
              </a:spcAft>
              <a:buSzPts val="1600"/>
              <a:buNone/>
              <a:defRPr sz="1400">
                <a:solidFill>
                  <a:srgbClr val="EBEBEB"/>
                </a:solidFill>
              </a:defRPr>
            </a:lvl6pPr>
            <a:lvl7pPr lvl="6" algn="l">
              <a:lnSpc>
                <a:spcPct val="174000"/>
              </a:lnSpc>
              <a:spcBef>
                <a:spcPts val="0"/>
              </a:spcBef>
              <a:spcAft>
                <a:spcPts val="0"/>
              </a:spcAft>
              <a:buSzPts val="1600"/>
              <a:buNone/>
              <a:defRPr sz="1400">
                <a:solidFill>
                  <a:srgbClr val="EBEBEB"/>
                </a:solidFill>
              </a:defRPr>
            </a:lvl7pPr>
            <a:lvl8pPr lvl="7" algn="l">
              <a:lnSpc>
                <a:spcPct val="174000"/>
              </a:lnSpc>
              <a:spcBef>
                <a:spcPts val="0"/>
              </a:spcBef>
              <a:spcAft>
                <a:spcPts val="0"/>
              </a:spcAft>
              <a:buSzPts val="1600"/>
              <a:buNone/>
              <a:defRPr sz="1400">
                <a:solidFill>
                  <a:srgbClr val="EBEBEB"/>
                </a:solidFill>
              </a:defRPr>
            </a:lvl8pPr>
            <a:lvl9pPr lvl="8" algn="l">
              <a:lnSpc>
                <a:spcPct val="174000"/>
              </a:lnSpc>
              <a:spcBef>
                <a:spcPts val="0"/>
              </a:spcBef>
              <a:spcAft>
                <a:spcPts val="0"/>
              </a:spcAft>
              <a:buSzPts val="1600"/>
              <a:buNone/>
              <a:defRPr sz="1400">
                <a:solidFill>
                  <a:srgbClr val="EBEBEB"/>
                </a:solidFill>
              </a:defRPr>
            </a:lvl9pPr>
          </a:lstStyle>
          <a:p>
            <a:endParaRPr/>
          </a:p>
        </p:txBody>
      </p:sp>
      <p:pic>
        <p:nvPicPr>
          <p:cNvPr id="115" name="Google Shape;115;p11"/>
          <p:cNvPicPr preferRelativeResize="0"/>
          <p:nvPr/>
        </p:nvPicPr>
        <p:blipFill rotWithShape="1">
          <a:blip r:embed="rId3">
            <a:alphaModFix/>
          </a:blip>
          <a:srcRect t="327" b="316"/>
          <a:stretch/>
        </p:blipFill>
        <p:spPr>
          <a:xfrm>
            <a:off x="10711279" y="6313250"/>
            <a:ext cx="975850" cy="228121"/>
          </a:xfrm>
          <a:prstGeom prst="rect">
            <a:avLst/>
          </a:prstGeom>
          <a:noFill/>
          <a:ln>
            <a:noFill/>
          </a:ln>
        </p:spPr>
      </p:pic>
      <p:sp>
        <p:nvSpPr>
          <p:cNvPr id="116" name="Google Shape;116;p11"/>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600"/>
              <a:buFont typeface="Arial"/>
              <a:buNone/>
            </a:pPr>
            <a:r>
              <a:rPr lang="en" sz="600" b="1" i="0" u="none" strike="noStrike" cap="none">
                <a:solidFill>
                  <a:srgbClr val="666666"/>
                </a:solidFill>
                <a:latin typeface="Overpass"/>
                <a:ea typeface="Overpass"/>
                <a:cs typeface="Overpass"/>
                <a:sym typeface="Overpass"/>
              </a:rPr>
              <a:t>CONFIDENTIAL </a:t>
            </a:r>
            <a:r>
              <a:rPr lang="en" sz="600" b="0" i="0" u="none" strike="noStrike" cap="none">
                <a:solidFill>
                  <a:srgbClr val="666666"/>
                </a:solidFill>
                <a:latin typeface="Overpass Light"/>
                <a:ea typeface="Overpass Light"/>
                <a:cs typeface="Overpass Light"/>
                <a:sym typeface="Overpass Light"/>
              </a:rPr>
              <a:t>Designator</a:t>
            </a:r>
            <a:endParaRPr sz="600" b="0" i="0" u="none" strike="noStrike" cap="none">
              <a:solidFill>
                <a:srgbClr val="666666"/>
              </a:solidFill>
              <a:latin typeface="Overpass Light"/>
              <a:ea typeface="Overpass Light"/>
              <a:cs typeface="Overpass Light"/>
              <a:sym typeface="Overpass Light"/>
            </a:endParaRPr>
          </a:p>
        </p:txBody>
      </p:sp>
      <p:sp>
        <p:nvSpPr>
          <p:cNvPr id="117" name="Google Shape;117;p11"/>
          <p:cNvSpPr txBox="1">
            <a:spLocks noGrp="1"/>
          </p:cNvSpPr>
          <p:nvPr>
            <p:ph type="subTitle" idx="3"/>
          </p:nvPr>
        </p:nvSpPr>
        <p:spPr>
          <a:xfrm>
            <a:off x="9251450" y="1743719"/>
            <a:ext cx="2124300" cy="3309000"/>
          </a:xfrm>
          <a:prstGeom prst="rect">
            <a:avLst/>
          </a:prstGeom>
          <a:noFill/>
          <a:ln>
            <a:noFill/>
          </a:ln>
        </p:spPr>
        <p:txBody>
          <a:bodyPr spcFirstLastPara="1" wrap="square" lIns="0" tIns="0" rIns="0" bIns="0" anchor="t" anchorCtr="0">
            <a:noAutofit/>
          </a:bodyPr>
          <a:lstStyle>
            <a:lvl1pPr lvl="0" algn="l">
              <a:lnSpc>
                <a:spcPct val="174000"/>
              </a:lnSpc>
              <a:spcBef>
                <a:spcPts val="0"/>
              </a:spcBef>
              <a:spcAft>
                <a:spcPts val="0"/>
              </a:spcAft>
              <a:buSzPts val="2100"/>
              <a:buNone/>
              <a:defRPr sz="1400"/>
            </a:lvl1pPr>
            <a:lvl2pPr lvl="1" algn="l">
              <a:lnSpc>
                <a:spcPct val="174000"/>
              </a:lnSpc>
              <a:spcBef>
                <a:spcPts val="0"/>
              </a:spcBef>
              <a:spcAft>
                <a:spcPts val="0"/>
              </a:spcAft>
              <a:buSzPts val="1600"/>
              <a:buNone/>
              <a:defRPr sz="1400"/>
            </a:lvl2pPr>
            <a:lvl3pPr lvl="2" algn="l">
              <a:lnSpc>
                <a:spcPct val="174000"/>
              </a:lnSpc>
              <a:spcBef>
                <a:spcPts val="0"/>
              </a:spcBef>
              <a:spcAft>
                <a:spcPts val="0"/>
              </a:spcAft>
              <a:buSzPts val="1600"/>
              <a:buNone/>
              <a:defRPr sz="1400"/>
            </a:lvl3pPr>
            <a:lvl4pPr lvl="3" algn="l">
              <a:lnSpc>
                <a:spcPct val="174000"/>
              </a:lnSpc>
              <a:spcBef>
                <a:spcPts val="0"/>
              </a:spcBef>
              <a:spcAft>
                <a:spcPts val="0"/>
              </a:spcAft>
              <a:buSzPts val="1600"/>
              <a:buNone/>
              <a:defRPr sz="1400"/>
            </a:lvl4pPr>
            <a:lvl5pPr lvl="4" algn="l">
              <a:lnSpc>
                <a:spcPct val="174000"/>
              </a:lnSpc>
              <a:spcBef>
                <a:spcPts val="0"/>
              </a:spcBef>
              <a:spcAft>
                <a:spcPts val="0"/>
              </a:spcAft>
              <a:buSzPts val="1600"/>
              <a:buNone/>
              <a:defRPr sz="1400"/>
            </a:lvl5pPr>
            <a:lvl6pPr lvl="5" algn="l">
              <a:lnSpc>
                <a:spcPct val="174000"/>
              </a:lnSpc>
              <a:spcBef>
                <a:spcPts val="0"/>
              </a:spcBef>
              <a:spcAft>
                <a:spcPts val="0"/>
              </a:spcAft>
              <a:buSzPts val="1600"/>
              <a:buNone/>
              <a:defRPr sz="1400"/>
            </a:lvl6pPr>
            <a:lvl7pPr lvl="6" algn="l">
              <a:lnSpc>
                <a:spcPct val="174000"/>
              </a:lnSpc>
              <a:spcBef>
                <a:spcPts val="0"/>
              </a:spcBef>
              <a:spcAft>
                <a:spcPts val="0"/>
              </a:spcAft>
              <a:buSzPts val="1600"/>
              <a:buNone/>
              <a:defRPr sz="1400"/>
            </a:lvl7pPr>
            <a:lvl8pPr lvl="7" algn="l">
              <a:lnSpc>
                <a:spcPct val="174000"/>
              </a:lnSpc>
              <a:spcBef>
                <a:spcPts val="0"/>
              </a:spcBef>
              <a:spcAft>
                <a:spcPts val="0"/>
              </a:spcAft>
              <a:buSzPts val="1600"/>
              <a:buNone/>
              <a:defRPr sz="1400"/>
            </a:lvl8pPr>
            <a:lvl9pPr lvl="8" algn="l">
              <a:lnSpc>
                <a:spcPct val="174000"/>
              </a:lnSpc>
              <a:spcBef>
                <a:spcPts val="0"/>
              </a:spcBef>
              <a:spcAft>
                <a:spcPts val="0"/>
              </a:spcAft>
              <a:buSzPts val="1600"/>
              <a:buNone/>
              <a:defRPr sz="1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vider large quote white">
  <p:cSld name="CUSTOM_3">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12"/>
          <p:cNvSpPr txBox="1">
            <a:spLocks noGrp="1"/>
          </p:cNvSpPr>
          <p:nvPr>
            <p:ph type="title"/>
          </p:nvPr>
        </p:nvSpPr>
        <p:spPr>
          <a:xfrm>
            <a:off x="2076025" y="1883250"/>
            <a:ext cx="7992000" cy="3071100"/>
          </a:xfrm>
          <a:prstGeom prst="rect">
            <a:avLst/>
          </a:prstGeom>
          <a:noFill/>
          <a:ln>
            <a:noFill/>
          </a:ln>
        </p:spPr>
        <p:txBody>
          <a:bodyPr spcFirstLastPara="1" wrap="square" lIns="0" tIns="0" rIns="0" bIns="0" anchor="t" anchorCtr="0">
            <a:noAutofit/>
          </a:bodyPr>
          <a:lstStyle>
            <a:lvl1pPr lvl="0" algn="l">
              <a:lnSpc>
                <a:spcPct val="108000"/>
              </a:lnSpc>
              <a:spcBef>
                <a:spcPts val="0"/>
              </a:spcBef>
              <a:spcAft>
                <a:spcPts val="0"/>
              </a:spcAft>
              <a:buSzPts val="3400"/>
              <a:buNone/>
              <a:defRPr sz="5400">
                <a:solidFill>
                  <a:srgbClr val="EE0000"/>
                </a:solidFill>
              </a:defRPr>
            </a:lvl1pPr>
            <a:lvl2pPr lvl="1" algn="l">
              <a:lnSpc>
                <a:spcPct val="108000"/>
              </a:lnSpc>
              <a:spcBef>
                <a:spcPts val="0"/>
              </a:spcBef>
              <a:spcAft>
                <a:spcPts val="0"/>
              </a:spcAft>
              <a:buSzPts val="3400"/>
              <a:buNone/>
              <a:defRPr sz="5400">
                <a:solidFill>
                  <a:srgbClr val="EE0000"/>
                </a:solidFill>
              </a:defRPr>
            </a:lvl2pPr>
            <a:lvl3pPr lvl="2" algn="l">
              <a:lnSpc>
                <a:spcPct val="108000"/>
              </a:lnSpc>
              <a:spcBef>
                <a:spcPts val="0"/>
              </a:spcBef>
              <a:spcAft>
                <a:spcPts val="0"/>
              </a:spcAft>
              <a:buSzPts val="3400"/>
              <a:buNone/>
              <a:defRPr sz="5400">
                <a:solidFill>
                  <a:srgbClr val="EE0000"/>
                </a:solidFill>
              </a:defRPr>
            </a:lvl3pPr>
            <a:lvl4pPr lvl="3" algn="l">
              <a:lnSpc>
                <a:spcPct val="108000"/>
              </a:lnSpc>
              <a:spcBef>
                <a:spcPts val="0"/>
              </a:spcBef>
              <a:spcAft>
                <a:spcPts val="0"/>
              </a:spcAft>
              <a:buSzPts val="3400"/>
              <a:buNone/>
              <a:defRPr sz="5400">
                <a:solidFill>
                  <a:srgbClr val="EE0000"/>
                </a:solidFill>
              </a:defRPr>
            </a:lvl4pPr>
            <a:lvl5pPr lvl="4" algn="l">
              <a:lnSpc>
                <a:spcPct val="108000"/>
              </a:lnSpc>
              <a:spcBef>
                <a:spcPts val="0"/>
              </a:spcBef>
              <a:spcAft>
                <a:spcPts val="0"/>
              </a:spcAft>
              <a:buSzPts val="3400"/>
              <a:buNone/>
              <a:defRPr sz="5400">
                <a:solidFill>
                  <a:srgbClr val="EE0000"/>
                </a:solidFill>
              </a:defRPr>
            </a:lvl5pPr>
            <a:lvl6pPr lvl="5" algn="l">
              <a:lnSpc>
                <a:spcPct val="108000"/>
              </a:lnSpc>
              <a:spcBef>
                <a:spcPts val="0"/>
              </a:spcBef>
              <a:spcAft>
                <a:spcPts val="0"/>
              </a:spcAft>
              <a:buSzPts val="3400"/>
              <a:buNone/>
              <a:defRPr sz="5400">
                <a:solidFill>
                  <a:srgbClr val="EE0000"/>
                </a:solidFill>
              </a:defRPr>
            </a:lvl6pPr>
            <a:lvl7pPr lvl="6" algn="l">
              <a:lnSpc>
                <a:spcPct val="108000"/>
              </a:lnSpc>
              <a:spcBef>
                <a:spcPts val="0"/>
              </a:spcBef>
              <a:spcAft>
                <a:spcPts val="0"/>
              </a:spcAft>
              <a:buSzPts val="3400"/>
              <a:buNone/>
              <a:defRPr sz="5400">
                <a:solidFill>
                  <a:srgbClr val="EE0000"/>
                </a:solidFill>
              </a:defRPr>
            </a:lvl7pPr>
            <a:lvl8pPr lvl="7" algn="l">
              <a:lnSpc>
                <a:spcPct val="108000"/>
              </a:lnSpc>
              <a:spcBef>
                <a:spcPts val="0"/>
              </a:spcBef>
              <a:spcAft>
                <a:spcPts val="0"/>
              </a:spcAft>
              <a:buSzPts val="3400"/>
              <a:buNone/>
              <a:defRPr sz="5400">
                <a:solidFill>
                  <a:srgbClr val="EE0000"/>
                </a:solidFill>
              </a:defRPr>
            </a:lvl8pPr>
            <a:lvl9pPr lvl="8" algn="l">
              <a:lnSpc>
                <a:spcPct val="108000"/>
              </a:lnSpc>
              <a:spcBef>
                <a:spcPts val="0"/>
              </a:spcBef>
              <a:spcAft>
                <a:spcPts val="0"/>
              </a:spcAft>
              <a:buSzPts val="3400"/>
              <a:buNone/>
              <a:defRPr sz="5400">
                <a:solidFill>
                  <a:srgbClr val="EE0000"/>
                </a:solidFill>
              </a:defRPr>
            </a:lvl9pPr>
          </a:lstStyle>
          <a:p>
            <a:endParaRPr/>
          </a:p>
        </p:txBody>
      </p:sp>
      <p:cxnSp>
        <p:nvCxnSpPr>
          <p:cNvPr id="120" name="Google Shape;120;p12"/>
          <p:cNvCxnSpPr/>
          <p:nvPr/>
        </p:nvCxnSpPr>
        <p:spPr>
          <a:xfrm rot="10800000">
            <a:off x="447767" y="6401400"/>
            <a:ext cx="0" cy="456600"/>
          </a:xfrm>
          <a:prstGeom prst="straightConnector1">
            <a:avLst/>
          </a:prstGeom>
          <a:noFill/>
          <a:ln w="9525" cap="flat" cmpd="sng">
            <a:solidFill>
              <a:srgbClr val="EE0000"/>
            </a:solidFill>
            <a:prstDash val="solid"/>
            <a:round/>
            <a:headEnd type="none" w="sm" len="sm"/>
            <a:tailEnd type="none" w="sm" len="sm"/>
          </a:ln>
        </p:spPr>
      </p:cxnSp>
      <p:sp>
        <p:nvSpPr>
          <p:cNvPr id="121" name="Google Shape;121;p12"/>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122" name="Google Shape;122;p12"/>
          <p:cNvSpPr txBox="1">
            <a:spLocks noGrp="1"/>
          </p:cNvSpPr>
          <p:nvPr>
            <p:ph type="subTitle" idx="1"/>
          </p:nvPr>
        </p:nvSpPr>
        <p:spPr>
          <a:xfrm rot="5400000">
            <a:off x="-2138450" y="2138400"/>
            <a:ext cx="5148900" cy="872100"/>
          </a:xfrm>
          <a:prstGeom prst="rect">
            <a:avLst/>
          </a:prstGeom>
          <a:noFill/>
          <a:ln>
            <a:noFill/>
          </a:ln>
        </p:spPr>
        <p:txBody>
          <a:bodyPr spcFirstLastPara="1" wrap="square" lIns="502900" tIns="91425" rIns="91425" bIns="91425" anchor="ctr" anchorCtr="0">
            <a:noAutofit/>
          </a:bodyPr>
          <a:lstStyle>
            <a:lvl1pPr lv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pic>
        <p:nvPicPr>
          <p:cNvPr id="123" name="Google Shape;123;p12"/>
          <p:cNvPicPr preferRelativeResize="0"/>
          <p:nvPr/>
        </p:nvPicPr>
        <p:blipFill rotWithShape="1">
          <a:blip r:embed="rId3">
            <a:alphaModFix/>
          </a:blip>
          <a:srcRect t="327" b="316"/>
          <a:stretch/>
        </p:blipFill>
        <p:spPr>
          <a:xfrm>
            <a:off x="10711279" y="6313250"/>
            <a:ext cx="975850" cy="228121"/>
          </a:xfrm>
          <a:prstGeom prst="rect">
            <a:avLst/>
          </a:prstGeom>
          <a:noFill/>
          <a:ln>
            <a:noFill/>
          </a:ln>
        </p:spPr>
      </p:pic>
      <p:sp>
        <p:nvSpPr>
          <p:cNvPr id="124" name="Google Shape;124;p12"/>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600"/>
              <a:buFont typeface="Arial"/>
              <a:buNone/>
            </a:pPr>
            <a:r>
              <a:rPr lang="en" sz="600" b="1" i="0" u="none" strike="noStrike" cap="none">
                <a:solidFill>
                  <a:srgbClr val="666666"/>
                </a:solidFill>
                <a:latin typeface="Overpass"/>
                <a:ea typeface="Overpass"/>
                <a:cs typeface="Overpass"/>
                <a:sym typeface="Overpass"/>
              </a:rPr>
              <a:t>CONFIDENTIAL </a:t>
            </a:r>
            <a:r>
              <a:rPr lang="en" sz="600" b="0" i="0" u="none" strike="noStrike" cap="none">
                <a:solidFill>
                  <a:srgbClr val="666666"/>
                </a:solidFill>
                <a:latin typeface="Overpass Light"/>
                <a:ea typeface="Overpass Light"/>
                <a:cs typeface="Overpass Light"/>
                <a:sym typeface="Overpass Light"/>
              </a:rPr>
              <a:t>Designator</a:t>
            </a:r>
            <a:endParaRPr sz="600" b="0" i="0" u="none" strike="noStrike" cap="none">
              <a:solidFill>
                <a:srgbClr val="666666"/>
              </a:solidFill>
              <a:latin typeface="Overpass Light"/>
              <a:ea typeface="Overpass Light"/>
              <a:cs typeface="Overpass Light"/>
              <a:sym typeface="Overpass Light"/>
            </a:endParaRPr>
          </a:p>
        </p:txBody>
      </p:sp>
      <p:cxnSp>
        <p:nvCxnSpPr>
          <p:cNvPr id="125" name="Google Shape;125;p12"/>
          <p:cNvCxnSpPr/>
          <p:nvPr/>
        </p:nvCxnSpPr>
        <p:spPr>
          <a:xfrm>
            <a:off x="2076025" y="1653700"/>
            <a:ext cx="1390800" cy="0"/>
          </a:xfrm>
          <a:prstGeom prst="straightConnector1">
            <a:avLst/>
          </a:prstGeom>
          <a:noFill/>
          <a:ln w="9525" cap="flat" cmpd="sng">
            <a:solidFill>
              <a:srgbClr val="EE0000"/>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vider large quote red">
  <p:cSld name="CUSTOM_3_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13"/>
          <p:cNvSpPr txBox="1">
            <a:spLocks noGrp="1"/>
          </p:cNvSpPr>
          <p:nvPr>
            <p:ph type="title"/>
          </p:nvPr>
        </p:nvSpPr>
        <p:spPr>
          <a:xfrm>
            <a:off x="2076025" y="1883250"/>
            <a:ext cx="7992000" cy="3071100"/>
          </a:xfrm>
          <a:prstGeom prst="rect">
            <a:avLst/>
          </a:prstGeom>
          <a:noFill/>
          <a:ln>
            <a:noFill/>
          </a:ln>
        </p:spPr>
        <p:txBody>
          <a:bodyPr spcFirstLastPara="1" wrap="square" lIns="0" tIns="0" rIns="0" bIns="0" anchor="t" anchorCtr="0">
            <a:noAutofit/>
          </a:bodyPr>
          <a:lstStyle>
            <a:lvl1pPr lvl="0" algn="l">
              <a:lnSpc>
                <a:spcPct val="108000"/>
              </a:lnSpc>
              <a:spcBef>
                <a:spcPts val="0"/>
              </a:spcBef>
              <a:spcAft>
                <a:spcPts val="0"/>
              </a:spcAft>
              <a:buSzPts val="3400"/>
              <a:buNone/>
              <a:defRPr sz="5400">
                <a:solidFill>
                  <a:schemeClr val="lt1"/>
                </a:solidFill>
              </a:defRPr>
            </a:lvl1pPr>
            <a:lvl2pPr lvl="1" algn="l">
              <a:lnSpc>
                <a:spcPct val="108000"/>
              </a:lnSpc>
              <a:spcBef>
                <a:spcPts val="0"/>
              </a:spcBef>
              <a:spcAft>
                <a:spcPts val="0"/>
              </a:spcAft>
              <a:buSzPts val="3400"/>
              <a:buNone/>
              <a:defRPr sz="5400">
                <a:solidFill>
                  <a:schemeClr val="lt1"/>
                </a:solidFill>
              </a:defRPr>
            </a:lvl2pPr>
            <a:lvl3pPr lvl="2" algn="l">
              <a:lnSpc>
                <a:spcPct val="108000"/>
              </a:lnSpc>
              <a:spcBef>
                <a:spcPts val="0"/>
              </a:spcBef>
              <a:spcAft>
                <a:spcPts val="0"/>
              </a:spcAft>
              <a:buSzPts val="3400"/>
              <a:buNone/>
              <a:defRPr sz="5400">
                <a:solidFill>
                  <a:schemeClr val="lt1"/>
                </a:solidFill>
              </a:defRPr>
            </a:lvl3pPr>
            <a:lvl4pPr lvl="3" algn="l">
              <a:lnSpc>
                <a:spcPct val="108000"/>
              </a:lnSpc>
              <a:spcBef>
                <a:spcPts val="0"/>
              </a:spcBef>
              <a:spcAft>
                <a:spcPts val="0"/>
              </a:spcAft>
              <a:buSzPts val="3400"/>
              <a:buNone/>
              <a:defRPr sz="5400">
                <a:solidFill>
                  <a:schemeClr val="lt1"/>
                </a:solidFill>
              </a:defRPr>
            </a:lvl4pPr>
            <a:lvl5pPr lvl="4" algn="l">
              <a:lnSpc>
                <a:spcPct val="108000"/>
              </a:lnSpc>
              <a:spcBef>
                <a:spcPts val="0"/>
              </a:spcBef>
              <a:spcAft>
                <a:spcPts val="0"/>
              </a:spcAft>
              <a:buSzPts val="3400"/>
              <a:buNone/>
              <a:defRPr sz="5400">
                <a:solidFill>
                  <a:schemeClr val="lt1"/>
                </a:solidFill>
              </a:defRPr>
            </a:lvl5pPr>
            <a:lvl6pPr lvl="5" algn="l">
              <a:lnSpc>
                <a:spcPct val="108000"/>
              </a:lnSpc>
              <a:spcBef>
                <a:spcPts val="0"/>
              </a:spcBef>
              <a:spcAft>
                <a:spcPts val="0"/>
              </a:spcAft>
              <a:buSzPts val="3400"/>
              <a:buNone/>
              <a:defRPr sz="5400">
                <a:solidFill>
                  <a:schemeClr val="lt1"/>
                </a:solidFill>
              </a:defRPr>
            </a:lvl6pPr>
            <a:lvl7pPr lvl="6" algn="l">
              <a:lnSpc>
                <a:spcPct val="108000"/>
              </a:lnSpc>
              <a:spcBef>
                <a:spcPts val="0"/>
              </a:spcBef>
              <a:spcAft>
                <a:spcPts val="0"/>
              </a:spcAft>
              <a:buSzPts val="3400"/>
              <a:buNone/>
              <a:defRPr sz="5400">
                <a:solidFill>
                  <a:schemeClr val="lt1"/>
                </a:solidFill>
              </a:defRPr>
            </a:lvl7pPr>
            <a:lvl8pPr lvl="7" algn="l">
              <a:lnSpc>
                <a:spcPct val="108000"/>
              </a:lnSpc>
              <a:spcBef>
                <a:spcPts val="0"/>
              </a:spcBef>
              <a:spcAft>
                <a:spcPts val="0"/>
              </a:spcAft>
              <a:buSzPts val="3400"/>
              <a:buNone/>
              <a:defRPr sz="5400">
                <a:solidFill>
                  <a:schemeClr val="lt1"/>
                </a:solidFill>
              </a:defRPr>
            </a:lvl8pPr>
            <a:lvl9pPr lvl="8" algn="l">
              <a:lnSpc>
                <a:spcPct val="108000"/>
              </a:lnSpc>
              <a:spcBef>
                <a:spcPts val="0"/>
              </a:spcBef>
              <a:spcAft>
                <a:spcPts val="0"/>
              </a:spcAft>
              <a:buSzPts val="3400"/>
              <a:buNone/>
              <a:defRPr sz="5400">
                <a:solidFill>
                  <a:schemeClr val="lt1"/>
                </a:solidFill>
              </a:defRPr>
            </a:lvl9pPr>
          </a:lstStyle>
          <a:p>
            <a:endParaRPr/>
          </a:p>
        </p:txBody>
      </p:sp>
      <p:cxnSp>
        <p:nvCxnSpPr>
          <p:cNvPr id="128" name="Google Shape;128;p13"/>
          <p:cNvCxnSpPr/>
          <p:nvPr/>
        </p:nvCxnSpPr>
        <p:spPr>
          <a:xfrm rot="10800000">
            <a:off x="447767" y="6401400"/>
            <a:ext cx="0" cy="456600"/>
          </a:xfrm>
          <a:prstGeom prst="straightConnector1">
            <a:avLst/>
          </a:prstGeom>
          <a:noFill/>
          <a:ln w="9525" cap="flat" cmpd="sng">
            <a:solidFill>
              <a:srgbClr val="EE0000"/>
            </a:solidFill>
            <a:prstDash val="solid"/>
            <a:round/>
            <a:headEnd type="none" w="sm" len="sm"/>
            <a:tailEnd type="none" w="sm" len="sm"/>
          </a:ln>
        </p:spPr>
      </p:cxnSp>
      <p:sp>
        <p:nvSpPr>
          <p:cNvPr id="129" name="Google Shape;129;p1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30" name="Google Shape;130;p13"/>
          <p:cNvPicPr preferRelativeResize="0"/>
          <p:nvPr/>
        </p:nvPicPr>
        <p:blipFill rotWithShape="1">
          <a:blip r:embed="rId3">
            <a:alphaModFix/>
          </a:blip>
          <a:srcRect t="327" b="316"/>
          <a:stretch/>
        </p:blipFill>
        <p:spPr>
          <a:xfrm>
            <a:off x="10711279" y="6313250"/>
            <a:ext cx="975850" cy="228121"/>
          </a:xfrm>
          <a:prstGeom prst="rect">
            <a:avLst/>
          </a:prstGeom>
          <a:noFill/>
          <a:ln>
            <a:noFill/>
          </a:ln>
        </p:spPr>
      </p:pic>
      <p:sp>
        <p:nvSpPr>
          <p:cNvPr id="131" name="Google Shape;131;p13"/>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600"/>
              <a:buFont typeface="Arial"/>
              <a:buNone/>
            </a:pPr>
            <a:r>
              <a:rPr lang="en" sz="600" b="1" i="0" u="none" strike="noStrike" cap="none">
                <a:solidFill>
                  <a:schemeClr val="lt1"/>
                </a:solidFill>
                <a:latin typeface="Overpass"/>
                <a:ea typeface="Overpass"/>
                <a:cs typeface="Overpass"/>
                <a:sym typeface="Overpass"/>
              </a:rPr>
              <a:t>CONFIDENTIAL </a:t>
            </a:r>
            <a:r>
              <a:rPr lang="en" sz="600" b="0" i="0" u="none" strike="noStrike" cap="none">
                <a:solidFill>
                  <a:schemeClr val="lt1"/>
                </a:solidFill>
                <a:latin typeface="Overpass Light"/>
                <a:ea typeface="Overpass Light"/>
                <a:cs typeface="Overpass Light"/>
                <a:sym typeface="Overpass Light"/>
              </a:rPr>
              <a:t>Designator</a:t>
            </a:r>
            <a:endParaRPr sz="600" b="0" i="0" u="none" strike="noStrike" cap="none">
              <a:solidFill>
                <a:schemeClr val="lt1"/>
              </a:solidFill>
              <a:latin typeface="Overpass Light"/>
              <a:ea typeface="Overpass Light"/>
              <a:cs typeface="Overpass Light"/>
              <a:sym typeface="Overpass Light"/>
            </a:endParaRPr>
          </a:p>
        </p:txBody>
      </p:sp>
      <p:cxnSp>
        <p:nvCxnSpPr>
          <p:cNvPr id="132" name="Google Shape;132;p13"/>
          <p:cNvCxnSpPr/>
          <p:nvPr/>
        </p:nvCxnSpPr>
        <p:spPr>
          <a:xfrm>
            <a:off x="2076025" y="1653700"/>
            <a:ext cx="1390800" cy="0"/>
          </a:xfrm>
          <a:prstGeom prst="straightConnector1">
            <a:avLst/>
          </a:prstGeom>
          <a:noFill/>
          <a:ln w="9525" cap="flat" cmpd="sng">
            <a:solidFill>
              <a:srgbClr val="EE0000"/>
            </a:solidFill>
            <a:prstDash val="solid"/>
            <a:round/>
            <a:headEnd type="none" w="sm" len="sm"/>
            <a:tailEnd type="none" w="sm" len="sm"/>
          </a:ln>
        </p:spPr>
      </p:cxnSp>
      <p:cxnSp>
        <p:nvCxnSpPr>
          <p:cNvPr id="133" name="Google Shape;133;p13"/>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34" name="Google Shape;134;p13"/>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Autofit/>
          </a:bodyPr>
          <a:lstStyle>
            <a:lvl1pPr lv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large quote illustrated">
  <p:cSld name="CUSTOM_3_1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14"/>
          <p:cNvSpPr txBox="1">
            <a:spLocks noGrp="1"/>
          </p:cNvSpPr>
          <p:nvPr>
            <p:ph type="title"/>
          </p:nvPr>
        </p:nvSpPr>
        <p:spPr>
          <a:xfrm>
            <a:off x="5674100" y="1632950"/>
            <a:ext cx="5037300" cy="3882600"/>
          </a:xfrm>
          <a:prstGeom prst="rect">
            <a:avLst/>
          </a:prstGeom>
          <a:noFill/>
          <a:ln>
            <a:noFill/>
          </a:ln>
        </p:spPr>
        <p:txBody>
          <a:bodyPr spcFirstLastPara="1" wrap="square" lIns="0" tIns="0" rIns="0" bIns="0" anchor="t" anchorCtr="0">
            <a:noAutofit/>
          </a:bodyPr>
          <a:lstStyle>
            <a:lvl1pPr lvl="0" algn="l">
              <a:lnSpc>
                <a:spcPct val="108000"/>
              </a:lnSpc>
              <a:spcBef>
                <a:spcPts val="0"/>
              </a:spcBef>
              <a:spcAft>
                <a:spcPts val="0"/>
              </a:spcAft>
              <a:buSzPts val="3400"/>
              <a:buNone/>
              <a:defRPr sz="5400">
                <a:solidFill>
                  <a:schemeClr val="lt1"/>
                </a:solidFill>
              </a:defRPr>
            </a:lvl1pPr>
            <a:lvl2pPr lvl="1" algn="l">
              <a:lnSpc>
                <a:spcPct val="108000"/>
              </a:lnSpc>
              <a:spcBef>
                <a:spcPts val="0"/>
              </a:spcBef>
              <a:spcAft>
                <a:spcPts val="0"/>
              </a:spcAft>
              <a:buSzPts val="3400"/>
              <a:buNone/>
              <a:defRPr sz="5400">
                <a:solidFill>
                  <a:schemeClr val="lt1"/>
                </a:solidFill>
              </a:defRPr>
            </a:lvl2pPr>
            <a:lvl3pPr lvl="2" algn="l">
              <a:lnSpc>
                <a:spcPct val="108000"/>
              </a:lnSpc>
              <a:spcBef>
                <a:spcPts val="0"/>
              </a:spcBef>
              <a:spcAft>
                <a:spcPts val="0"/>
              </a:spcAft>
              <a:buSzPts val="3400"/>
              <a:buNone/>
              <a:defRPr sz="5400">
                <a:solidFill>
                  <a:schemeClr val="lt1"/>
                </a:solidFill>
              </a:defRPr>
            </a:lvl3pPr>
            <a:lvl4pPr lvl="3" algn="l">
              <a:lnSpc>
                <a:spcPct val="108000"/>
              </a:lnSpc>
              <a:spcBef>
                <a:spcPts val="0"/>
              </a:spcBef>
              <a:spcAft>
                <a:spcPts val="0"/>
              </a:spcAft>
              <a:buSzPts val="3400"/>
              <a:buNone/>
              <a:defRPr sz="5400">
                <a:solidFill>
                  <a:schemeClr val="lt1"/>
                </a:solidFill>
              </a:defRPr>
            </a:lvl4pPr>
            <a:lvl5pPr lvl="4" algn="l">
              <a:lnSpc>
                <a:spcPct val="108000"/>
              </a:lnSpc>
              <a:spcBef>
                <a:spcPts val="0"/>
              </a:spcBef>
              <a:spcAft>
                <a:spcPts val="0"/>
              </a:spcAft>
              <a:buSzPts val="3400"/>
              <a:buNone/>
              <a:defRPr sz="5400">
                <a:solidFill>
                  <a:schemeClr val="lt1"/>
                </a:solidFill>
              </a:defRPr>
            </a:lvl5pPr>
            <a:lvl6pPr lvl="5" algn="l">
              <a:lnSpc>
                <a:spcPct val="108000"/>
              </a:lnSpc>
              <a:spcBef>
                <a:spcPts val="0"/>
              </a:spcBef>
              <a:spcAft>
                <a:spcPts val="0"/>
              </a:spcAft>
              <a:buSzPts val="3400"/>
              <a:buNone/>
              <a:defRPr sz="5400">
                <a:solidFill>
                  <a:schemeClr val="lt1"/>
                </a:solidFill>
              </a:defRPr>
            </a:lvl6pPr>
            <a:lvl7pPr lvl="6" algn="l">
              <a:lnSpc>
                <a:spcPct val="108000"/>
              </a:lnSpc>
              <a:spcBef>
                <a:spcPts val="0"/>
              </a:spcBef>
              <a:spcAft>
                <a:spcPts val="0"/>
              </a:spcAft>
              <a:buSzPts val="3400"/>
              <a:buNone/>
              <a:defRPr sz="5400">
                <a:solidFill>
                  <a:schemeClr val="lt1"/>
                </a:solidFill>
              </a:defRPr>
            </a:lvl7pPr>
            <a:lvl8pPr lvl="7" algn="l">
              <a:lnSpc>
                <a:spcPct val="108000"/>
              </a:lnSpc>
              <a:spcBef>
                <a:spcPts val="0"/>
              </a:spcBef>
              <a:spcAft>
                <a:spcPts val="0"/>
              </a:spcAft>
              <a:buSzPts val="3400"/>
              <a:buNone/>
              <a:defRPr sz="5400">
                <a:solidFill>
                  <a:schemeClr val="lt1"/>
                </a:solidFill>
              </a:defRPr>
            </a:lvl8pPr>
            <a:lvl9pPr lvl="8" algn="l">
              <a:lnSpc>
                <a:spcPct val="108000"/>
              </a:lnSpc>
              <a:spcBef>
                <a:spcPts val="0"/>
              </a:spcBef>
              <a:spcAft>
                <a:spcPts val="0"/>
              </a:spcAft>
              <a:buSzPts val="3400"/>
              <a:buNone/>
              <a:defRPr sz="5400">
                <a:solidFill>
                  <a:schemeClr val="lt1"/>
                </a:solidFill>
              </a:defRPr>
            </a:lvl9pPr>
          </a:lstStyle>
          <a:p>
            <a:endParaRPr/>
          </a:p>
        </p:txBody>
      </p:sp>
      <p:cxnSp>
        <p:nvCxnSpPr>
          <p:cNvPr id="137" name="Google Shape;137;p14"/>
          <p:cNvCxnSpPr/>
          <p:nvPr/>
        </p:nvCxnSpPr>
        <p:spPr>
          <a:xfrm rot="10800000">
            <a:off x="447767" y="6401400"/>
            <a:ext cx="0" cy="456600"/>
          </a:xfrm>
          <a:prstGeom prst="straightConnector1">
            <a:avLst/>
          </a:prstGeom>
          <a:noFill/>
          <a:ln w="9525" cap="flat" cmpd="sng">
            <a:solidFill>
              <a:schemeClr val="lt1"/>
            </a:solidFill>
            <a:prstDash val="solid"/>
            <a:round/>
            <a:headEnd type="none" w="sm" len="sm"/>
            <a:tailEnd type="none" w="sm" len="sm"/>
          </a:ln>
        </p:spPr>
      </p:cxnSp>
      <p:sp>
        <p:nvSpPr>
          <p:cNvPr id="138" name="Google Shape;138;p1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139" name="Google Shape;139;p14"/>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600"/>
              <a:buFont typeface="Arial"/>
              <a:buNone/>
            </a:pPr>
            <a:r>
              <a:rPr lang="en" sz="600" b="1" i="0" u="none" strike="noStrike" cap="none">
                <a:solidFill>
                  <a:schemeClr val="lt1"/>
                </a:solidFill>
                <a:latin typeface="Overpass"/>
                <a:ea typeface="Overpass"/>
                <a:cs typeface="Overpass"/>
                <a:sym typeface="Overpass"/>
              </a:rPr>
              <a:t>CONFIDENTIAL </a:t>
            </a:r>
            <a:r>
              <a:rPr lang="en" sz="600" b="0" i="0" u="none" strike="noStrike" cap="none">
                <a:solidFill>
                  <a:schemeClr val="lt1"/>
                </a:solidFill>
                <a:latin typeface="Overpass Light"/>
                <a:ea typeface="Overpass Light"/>
                <a:cs typeface="Overpass Light"/>
                <a:sym typeface="Overpass Light"/>
              </a:rPr>
              <a:t>Designator</a:t>
            </a:r>
            <a:endParaRPr sz="600" b="0" i="0" u="none" strike="noStrike" cap="none">
              <a:solidFill>
                <a:schemeClr val="lt1"/>
              </a:solidFill>
              <a:latin typeface="Overpass Light"/>
              <a:ea typeface="Overpass Light"/>
              <a:cs typeface="Overpass Light"/>
              <a:sym typeface="Overpass Light"/>
            </a:endParaRPr>
          </a:p>
        </p:txBody>
      </p:sp>
      <p:sp>
        <p:nvSpPr>
          <p:cNvPr id="140" name="Google Shape;140;p14"/>
          <p:cNvSpPr txBox="1">
            <a:spLocks noGrp="1"/>
          </p:cNvSpPr>
          <p:nvPr>
            <p:ph type="subTitle" idx="1"/>
          </p:nvPr>
        </p:nvSpPr>
        <p:spPr>
          <a:xfrm rot="5400000">
            <a:off x="-2138450" y="2138400"/>
            <a:ext cx="5148900" cy="872100"/>
          </a:xfrm>
          <a:prstGeom prst="rect">
            <a:avLst/>
          </a:prstGeom>
          <a:noFill/>
          <a:ln>
            <a:noFill/>
          </a:ln>
        </p:spPr>
        <p:txBody>
          <a:bodyPr spcFirstLastPara="1" wrap="square" lIns="502900" tIns="91425" rIns="91425" bIns="91425" anchor="ctr" anchorCtr="0">
            <a:noAutofit/>
          </a:bodyPr>
          <a:lstStyle>
            <a:lvl1pPr lv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pic>
        <p:nvPicPr>
          <p:cNvPr id="141" name="Google Shape;141;p14"/>
          <p:cNvPicPr preferRelativeResize="0"/>
          <p:nvPr/>
        </p:nvPicPr>
        <p:blipFill rotWithShape="1">
          <a:blip r:embed="rId3">
            <a:alphaModFix/>
          </a:blip>
          <a:srcRect/>
          <a:stretch/>
        </p:blipFill>
        <p:spPr>
          <a:xfrm>
            <a:off x="10711279" y="6312505"/>
            <a:ext cx="975850" cy="22961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terior black">
  <p:cSld name="CUSTOM_4_1">
    <p:bg>
      <p:bgPr>
        <a:solidFill>
          <a:srgbClr val="141414"/>
        </a:solidFill>
        <a:effectLst/>
      </p:bgPr>
    </p:bg>
    <p:spTree>
      <p:nvGrpSpPr>
        <p:cNvPr id="1" name="Shape 142"/>
        <p:cNvGrpSpPr/>
        <p:nvPr/>
      </p:nvGrpSpPr>
      <p:grpSpPr>
        <a:xfrm>
          <a:off x="0" y="0"/>
          <a:ext cx="0" cy="0"/>
          <a:chOff x="0" y="0"/>
          <a:chExt cx="0" cy="0"/>
        </a:xfrm>
      </p:grpSpPr>
      <p:sp>
        <p:nvSpPr>
          <p:cNvPr id="143" name="Google Shape;143;p15"/>
          <p:cNvSpPr txBox="1">
            <a:spLocks noGrp="1"/>
          </p:cNvSpPr>
          <p:nvPr>
            <p:ph type="title"/>
          </p:nvPr>
        </p:nvSpPr>
        <p:spPr>
          <a:xfrm>
            <a:off x="1752600" y="946000"/>
            <a:ext cx="8686800" cy="9678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3400"/>
              <a:buNone/>
              <a:defRPr sz="2600">
                <a:solidFill>
                  <a:srgbClr val="EBEBEB"/>
                </a:solidFill>
              </a:defRPr>
            </a:lvl1pPr>
            <a:lvl2pPr lvl="1" algn="ctr">
              <a:lnSpc>
                <a:spcPct val="130000"/>
              </a:lnSpc>
              <a:spcBef>
                <a:spcPts val="0"/>
              </a:spcBef>
              <a:spcAft>
                <a:spcPts val="0"/>
              </a:spcAft>
              <a:buSzPts val="3400"/>
              <a:buNone/>
              <a:defRPr sz="2600">
                <a:solidFill>
                  <a:srgbClr val="EBEBEB"/>
                </a:solidFill>
              </a:defRPr>
            </a:lvl2pPr>
            <a:lvl3pPr lvl="2" algn="ctr">
              <a:lnSpc>
                <a:spcPct val="130000"/>
              </a:lnSpc>
              <a:spcBef>
                <a:spcPts val="0"/>
              </a:spcBef>
              <a:spcAft>
                <a:spcPts val="0"/>
              </a:spcAft>
              <a:buSzPts val="3400"/>
              <a:buNone/>
              <a:defRPr sz="2600">
                <a:solidFill>
                  <a:srgbClr val="EBEBEB"/>
                </a:solidFill>
              </a:defRPr>
            </a:lvl3pPr>
            <a:lvl4pPr lvl="3" algn="ctr">
              <a:lnSpc>
                <a:spcPct val="130000"/>
              </a:lnSpc>
              <a:spcBef>
                <a:spcPts val="0"/>
              </a:spcBef>
              <a:spcAft>
                <a:spcPts val="0"/>
              </a:spcAft>
              <a:buSzPts val="3400"/>
              <a:buNone/>
              <a:defRPr sz="2600">
                <a:solidFill>
                  <a:srgbClr val="EBEBEB"/>
                </a:solidFill>
              </a:defRPr>
            </a:lvl4pPr>
            <a:lvl5pPr lvl="4" algn="ctr">
              <a:lnSpc>
                <a:spcPct val="130000"/>
              </a:lnSpc>
              <a:spcBef>
                <a:spcPts val="0"/>
              </a:spcBef>
              <a:spcAft>
                <a:spcPts val="0"/>
              </a:spcAft>
              <a:buSzPts val="3400"/>
              <a:buNone/>
              <a:defRPr sz="2600">
                <a:solidFill>
                  <a:srgbClr val="EBEBEB"/>
                </a:solidFill>
              </a:defRPr>
            </a:lvl5pPr>
            <a:lvl6pPr lvl="5" algn="ctr">
              <a:lnSpc>
                <a:spcPct val="130000"/>
              </a:lnSpc>
              <a:spcBef>
                <a:spcPts val="0"/>
              </a:spcBef>
              <a:spcAft>
                <a:spcPts val="0"/>
              </a:spcAft>
              <a:buSzPts val="3400"/>
              <a:buNone/>
              <a:defRPr sz="2600">
                <a:solidFill>
                  <a:srgbClr val="EBEBEB"/>
                </a:solidFill>
              </a:defRPr>
            </a:lvl6pPr>
            <a:lvl7pPr lvl="6" algn="ctr">
              <a:lnSpc>
                <a:spcPct val="130000"/>
              </a:lnSpc>
              <a:spcBef>
                <a:spcPts val="0"/>
              </a:spcBef>
              <a:spcAft>
                <a:spcPts val="0"/>
              </a:spcAft>
              <a:buSzPts val="3400"/>
              <a:buNone/>
              <a:defRPr sz="2600">
                <a:solidFill>
                  <a:srgbClr val="EBEBEB"/>
                </a:solidFill>
              </a:defRPr>
            </a:lvl7pPr>
            <a:lvl8pPr lvl="7" algn="ctr">
              <a:lnSpc>
                <a:spcPct val="130000"/>
              </a:lnSpc>
              <a:spcBef>
                <a:spcPts val="0"/>
              </a:spcBef>
              <a:spcAft>
                <a:spcPts val="0"/>
              </a:spcAft>
              <a:buSzPts val="3400"/>
              <a:buNone/>
              <a:defRPr sz="2600">
                <a:solidFill>
                  <a:srgbClr val="EBEBEB"/>
                </a:solidFill>
              </a:defRPr>
            </a:lvl8pPr>
            <a:lvl9pPr lvl="8" algn="ctr">
              <a:lnSpc>
                <a:spcPct val="130000"/>
              </a:lnSpc>
              <a:spcBef>
                <a:spcPts val="0"/>
              </a:spcBef>
              <a:spcAft>
                <a:spcPts val="0"/>
              </a:spcAft>
              <a:buSzPts val="3400"/>
              <a:buNone/>
              <a:defRPr sz="2600">
                <a:solidFill>
                  <a:srgbClr val="EBEBEB"/>
                </a:solidFill>
              </a:defRPr>
            </a:lvl9pPr>
          </a:lstStyle>
          <a:p>
            <a:endParaRPr/>
          </a:p>
        </p:txBody>
      </p:sp>
      <p:cxnSp>
        <p:nvCxnSpPr>
          <p:cNvPr id="144" name="Google Shape;144;p15"/>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45" name="Google Shape;145;p15"/>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Autofit/>
          </a:bodyPr>
          <a:lstStyle>
            <a:lvl1pPr lv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a:endParaRPr/>
          </a:p>
        </p:txBody>
      </p:sp>
      <p:cxnSp>
        <p:nvCxnSpPr>
          <p:cNvPr id="146" name="Google Shape;146;p15"/>
          <p:cNvCxnSpPr/>
          <p:nvPr/>
        </p:nvCxnSpPr>
        <p:spPr>
          <a:xfrm rot="10800000">
            <a:off x="447767" y="6401400"/>
            <a:ext cx="0" cy="456600"/>
          </a:xfrm>
          <a:prstGeom prst="straightConnector1">
            <a:avLst/>
          </a:prstGeom>
          <a:noFill/>
          <a:ln w="9525" cap="flat" cmpd="sng">
            <a:solidFill>
              <a:srgbClr val="EE0000"/>
            </a:solidFill>
            <a:prstDash val="solid"/>
            <a:round/>
            <a:headEnd type="none" w="sm" len="sm"/>
            <a:tailEnd type="none" w="sm" len="sm"/>
          </a:ln>
        </p:spPr>
      </p:cxnSp>
      <p:sp>
        <p:nvSpPr>
          <p:cNvPr id="147" name="Google Shape;147;p1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148" name="Google Shape;148;p15"/>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600"/>
              <a:buFont typeface="Arial"/>
              <a:buNone/>
            </a:pPr>
            <a:r>
              <a:rPr lang="en" sz="600" b="1" i="0" u="none" strike="noStrike" cap="none">
                <a:solidFill>
                  <a:srgbClr val="EBEBEB"/>
                </a:solidFill>
                <a:latin typeface="Overpass"/>
                <a:ea typeface="Overpass"/>
                <a:cs typeface="Overpass"/>
                <a:sym typeface="Overpass"/>
              </a:rPr>
              <a:t>CONFIDENTIAL </a:t>
            </a:r>
            <a:r>
              <a:rPr lang="en" sz="600" b="0" i="0" u="none" strike="noStrike" cap="none">
                <a:solidFill>
                  <a:srgbClr val="EBEBEB"/>
                </a:solidFill>
                <a:latin typeface="Overpass Light"/>
                <a:ea typeface="Overpass Light"/>
                <a:cs typeface="Overpass Light"/>
                <a:sym typeface="Overpass Light"/>
              </a:rPr>
              <a:t>Designator</a:t>
            </a:r>
            <a:endParaRPr sz="600" b="0" i="0" u="none" strike="noStrike" cap="none">
              <a:solidFill>
                <a:srgbClr val="EBEBEB"/>
              </a:solidFill>
              <a:latin typeface="Overpass Light"/>
              <a:ea typeface="Overpass Light"/>
              <a:cs typeface="Overpass Light"/>
              <a:sym typeface="Overpass Light"/>
            </a:endParaRPr>
          </a:p>
        </p:txBody>
      </p:sp>
      <p:sp>
        <p:nvSpPr>
          <p:cNvPr id="149" name="Google Shape;149;p15"/>
          <p:cNvSpPr txBox="1">
            <a:spLocks noGrp="1"/>
          </p:cNvSpPr>
          <p:nvPr>
            <p:ph type="subTitle" idx="2"/>
          </p:nvPr>
        </p:nvSpPr>
        <p:spPr>
          <a:xfrm>
            <a:off x="885050" y="6169550"/>
            <a:ext cx="9183000" cy="559800"/>
          </a:xfrm>
          <a:prstGeom prst="rect">
            <a:avLst/>
          </a:prstGeom>
          <a:noFill/>
          <a:ln>
            <a:noFill/>
          </a:ln>
        </p:spPr>
        <p:txBody>
          <a:bodyPr spcFirstLastPara="1" wrap="square" lIns="0" tIns="0" rIns="0" bIns="0" anchor="b" anchorCtr="0">
            <a:noAutofit/>
          </a:bodyPr>
          <a:lstStyle>
            <a:lvl1pPr lvl="0" algn="l">
              <a:lnSpc>
                <a:spcPct val="142000"/>
              </a:lnSpc>
              <a:spcBef>
                <a:spcPts val="0"/>
              </a:spcBef>
              <a:spcAft>
                <a:spcPts val="0"/>
              </a:spcAft>
              <a:buSzPts val="2100"/>
              <a:buNone/>
              <a:defRPr sz="600">
                <a:solidFill>
                  <a:srgbClr val="EBEBEB"/>
                </a:solidFill>
              </a:defRPr>
            </a:lvl1pPr>
            <a:lvl2pPr lvl="1" algn="l">
              <a:lnSpc>
                <a:spcPct val="142000"/>
              </a:lnSpc>
              <a:spcBef>
                <a:spcPts val="0"/>
              </a:spcBef>
              <a:spcAft>
                <a:spcPts val="0"/>
              </a:spcAft>
              <a:buSzPts val="1600"/>
              <a:buNone/>
              <a:defRPr sz="600">
                <a:solidFill>
                  <a:srgbClr val="EBEBEB"/>
                </a:solidFill>
              </a:defRPr>
            </a:lvl2pPr>
            <a:lvl3pPr lvl="2" algn="l">
              <a:lnSpc>
                <a:spcPct val="142000"/>
              </a:lnSpc>
              <a:spcBef>
                <a:spcPts val="0"/>
              </a:spcBef>
              <a:spcAft>
                <a:spcPts val="0"/>
              </a:spcAft>
              <a:buSzPts val="1600"/>
              <a:buNone/>
              <a:defRPr sz="600">
                <a:solidFill>
                  <a:srgbClr val="EBEBEB"/>
                </a:solidFill>
              </a:defRPr>
            </a:lvl3pPr>
            <a:lvl4pPr lvl="3" algn="l">
              <a:lnSpc>
                <a:spcPct val="142000"/>
              </a:lnSpc>
              <a:spcBef>
                <a:spcPts val="0"/>
              </a:spcBef>
              <a:spcAft>
                <a:spcPts val="0"/>
              </a:spcAft>
              <a:buSzPts val="1600"/>
              <a:buNone/>
              <a:defRPr sz="600">
                <a:solidFill>
                  <a:srgbClr val="EBEBEB"/>
                </a:solidFill>
              </a:defRPr>
            </a:lvl4pPr>
            <a:lvl5pPr lvl="4" algn="l">
              <a:lnSpc>
                <a:spcPct val="142000"/>
              </a:lnSpc>
              <a:spcBef>
                <a:spcPts val="0"/>
              </a:spcBef>
              <a:spcAft>
                <a:spcPts val="0"/>
              </a:spcAft>
              <a:buSzPts val="1600"/>
              <a:buNone/>
              <a:defRPr sz="600">
                <a:solidFill>
                  <a:srgbClr val="EBEBEB"/>
                </a:solidFill>
              </a:defRPr>
            </a:lvl5pPr>
            <a:lvl6pPr lvl="5" algn="l">
              <a:lnSpc>
                <a:spcPct val="142000"/>
              </a:lnSpc>
              <a:spcBef>
                <a:spcPts val="0"/>
              </a:spcBef>
              <a:spcAft>
                <a:spcPts val="0"/>
              </a:spcAft>
              <a:buSzPts val="1600"/>
              <a:buNone/>
              <a:defRPr sz="600">
                <a:solidFill>
                  <a:srgbClr val="EBEBEB"/>
                </a:solidFill>
              </a:defRPr>
            </a:lvl6pPr>
            <a:lvl7pPr lvl="6" algn="l">
              <a:lnSpc>
                <a:spcPct val="142000"/>
              </a:lnSpc>
              <a:spcBef>
                <a:spcPts val="0"/>
              </a:spcBef>
              <a:spcAft>
                <a:spcPts val="0"/>
              </a:spcAft>
              <a:buSzPts val="1600"/>
              <a:buNone/>
              <a:defRPr sz="600">
                <a:solidFill>
                  <a:srgbClr val="EBEBEB"/>
                </a:solidFill>
              </a:defRPr>
            </a:lvl7pPr>
            <a:lvl8pPr lvl="7" algn="l">
              <a:lnSpc>
                <a:spcPct val="142000"/>
              </a:lnSpc>
              <a:spcBef>
                <a:spcPts val="0"/>
              </a:spcBef>
              <a:spcAft>
                <a:spcPts val="0"/>
              </a:spcAft>
              <a:buSzPts val="1600"/>
              <a:buNone/>
              <a:defRPr sz="600">
                <a:solidFill>
                  <a:srgbClr val="EBEBEB"/>
                </a:solidFill>
              </a:defRPr>
            </a:lvl8pPr>
            <a:lvl9pPr lvl="8" algn="l">
              <a:lnSpc>
                <a:spcPct val="142000"/>
              </a:lnSpc>
              <a:spcBef>
                <a:spcPts val="0"/>
              </a:spcBef>
              <a:spcAft>
                <a:spcPts val="0"/>
              </a:spcAft>
              <a:buSzPts val="1600"/>
              <a:buNone/>
              <a:defRPr sz="600">
                <a:solidFill>
                  <a:srgbClr val="EBEBEB"/>
                </a:solidFill>
              </a:defRPr>
            </a:lvl9pPr>
          </a:lstStyle>
          <a:p>
            <a:endParaRPr/>
          </a:p>
        </p:txBody>
      </p:sp>
      <p:pic>
        <p:nvPicPr>
          <p:cNvPr id="150" name="Google Shape;150;p15"/>
          <p:cNvPicPr preferRelativeResize="0"/>
          <p:nvPr/>
        </p:nvPicPr>
        <p:blipFill rotWithShape="1">
          <a:blip r:embed="rId2">
            <a:alphaModFix/>
          </a:blip>
          <a:srcRect/>
          <a:stretch/>
        </p:blipFill>
        <p:spPr>
          <a:xfrm>
            <a:off x="10711279" y="6312505"/>
            <a:ext cx="975850" cy="22961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Red">
  <p:cSld name="Title Slide Red">
    <p:bg>
      <p:bgPr>
        <a:blipFill>
          <a:blip r:embed="rId2">
            <a:alphaModFix/>
          </a:blip>
          <a:stretch>
            <a:fillRect/>
          </a:stretch>
        </a:blipFill>
        <a:effectLst/>
      </p:bgPr>
    </p:bg>
    <p:spTree>
      <p:nvGrpSpPr>
        <p:cNvPr id="1" name="Shape 36"/>
        <p:cNvGrpSpPr/>
        <p:nvPr/>
      </p:nvGrpSpPr>
      <p:grpSpPr>
        <a:xfrm>
          <a:off x="0" y="0"/>
          <a:ext cx="0" cy="0"/>
          <a:chOff x="0" y="0"/>
          <a:chExt cx="0" cy="0"/>
        </a:xfrm>
      </p:grpSpPr>
    </p:spTree>
    <p:extLst>
      <p:ext uri="{BB962C8B-B14F-4D97-AF65-F5344CB8AC3E}">
        <p14:creationId xmlns:p14="http://schemas.microsoft.com/office/powerpoint/2010/main" val="2135581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37"/>
        <p:cNvGrpSpPr/>
        <p:nvPr/>
      </p:nvGrpSpPr>
      <p:grpSpPr>
        <a:xfrm>
          <a:off x="0" y="0"/>
          <a:ext cx="0" cy="0"/>
          <a:chOff x="0" y="0"/>
          <a:chExt cx="0" cy="0"/>
        </a:xfrm>
      </p:grpSpPr>
      <p:sp>
        <p:nvSpPr>
          <p:cNvPr id="38" name="Google Shape;38;p93"/>
          <p:cNvSpPr txBox="1">
            <a:spLocks noGrp="1"/>
          </p:cNvSpPr>
          <p:nvPr>
            <p:ph type="title"/>
          </p:nvPr>
        </p:nvSpPr>
        <p:spPr>
          <a:xfrm>
            <a:off x="609303" y="273005"/>
            <a:ext cx="10972499" cy="11451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9" name="Google Shape;39;p93"/>
          <p:cNvSpPr txBox="1">
            <a:spLocks noGrp="1"/>
          </p:cNvSpPr>
          <p:nvPr>
            <p:ph type="body" idx="1"/>
          </p:nvPr>
        </p:nvSpPr>
        <p:spPr>
          <a:xfrm>
            <a:off x="609303" y="1604403"/>
            <a:ext cx="10972499" cy="3977400"/>
          </a:xfrm>
          <a:prstGeom prst="rect">
            <a:avLst/>
          </a:prstGeom>
          <a:noFill/>
          <a:ln>
            <a:noFill/>
          </a:ln>
        </p:spPr>
        <p:txBody>
          <a:bodyPr spcFirstLastPara="1" wrap="square" lIns="0" tIns="0" rIns="0" bIns="0" anchor="t" anchorCtr="0">
            <a:noAutofit/>
          </a:bodyPr>
          <a:lstStyle>
            <a:lvl1pPr marL="609585" lvl="0" indent="-423323" algn="l">
              <a:lnSpc>
                <a:spcPct val="115000"/>
              </a:lnSpc>
              <a:spcBef>
                <a:spcPts val="800"/>
              </a:spcBef>
              <a:spcAft>
                <a:spcPts val="0"/>
              </a:spcAft>
              <a:buSzPts val="14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Tree>
    <p:extLst>
      <p:ext uri="{BB962C8B-B14F-4D97-AF65-F5344CB8AC3E}">
        <p14:creationId xmlns:p14="http://schemas.microsoft.com/office/powerpoint/2010/main" val="14047888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_text only">
  <p:cSld name="2_text only">
    <p:spTree>
      <p:nvGrpSpPr>
        <p:cNvPr id="1" name="Shape 40"/>
        <p:cNvGrpSpPr/>
        <p:nvPr/>
      </p:nvGrpSpPr>
      <p:grpSpPr>
        <a:xfrm>
          <a:off x="0" y="0"/>
          <a:ext cx="0" cy="0"/>
          <a:chOff x="0" y="0"/>
          <a:chExt cx="0" cy="0"/>
        </a:xfrm>
      </p:grpSpPr>
      <p:sp>
        <p:nvSpPr>
          <p:cNvPr id="41" name="Google Shape;41;p94"/>
          <p:cNvSpPr txBox="1">
            <a:spLocks noGrp="1"/>
          </p:cNvSpPr>
          <p:nvPr>
            <p:ph type="ftr" idx="11"/>
          </p:nvPr>
        </p:nvSpPr>
        <p:spPr>
          <a:xfrm>
            <a:off x="609600" y="6400800"/>
            <a:ext cx="9550400" cy="365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800"/>
              <a:buFont typeface="Arial"/>
              <a:buNone/>
              <a:defRPr sz="1067" b="0" i="0" u="none" strike="noStrike" cap="none">
                <a:solidFill>
                  <a:srgbClr val="4C4C4C"/>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chemeClr val="dk1"/>
                </a:solidFill>
                <a:latin typeface="Calibri"/>
                <a:ea typeface="Calibri"/>
                <a:cs typeface="Calibri"/>
                <a:sym typeface="Calibri"/>
              </a:defRPr>
            </a:lvl9pPr>
          </a:lstStyle>
          <a:p>
            <a:endParaRPr/>
          </a:p>
        </p:txBody>
      </p:sp>
      <p:sp>
        <p:nvSpPr>
          <p:cNvPr id="42" name="Google Shape;42;p94"/>
          <p:cNvSpPr txBox="1">
            <a:spLocks noGrp="1"/>
          </p:cNvSpPr>
          <p:nvPr>
            <p:ph type="sldNum" idx="12"/>
          </p:nvPr>
        </p:nvSpPr>
        <p:spPr>
          <a:xfrm>
            <a:off x="-101600" y="6400800"/>
            <a:ext cx="711200" cy="365200"/>
          </a:xfrm>
          <a:prstGeom prst="rect">
            <a:avLst/>
          </a:prstGeom>
          <a:noFill/>
          <a:ln>
            <a:noFill/>
          </a:ln>
        </p:spPr>
        <p:txBody>
          <a:bodyPr spcFirstLastPara="1" wrap="square" lIns="91425" tIns="0" rIns="91425" bIns="18275" anchor="ctr" anchorCtr="0">
            <a:noAutofit/>
          </a:bodyPr>
          <a:lstStyle>
            <a:lvl1pPr marL="0" marR="0" lvl="0" indent="0" algn="r">
              <a:lnSpc>
                <a:spcPct val="100000"/>
              </a:lnSpc>
              <a:spcBef>
                <a:spcPts val="0"/>
              </a:spcBef>
              <a:spcAft>
                <a:spcPts val="0"/>
              </a:spcAft>
              <a:buSzPts val="200"/>
              <a:buNone/>
              <a:defRPr sz="1067"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SzPts val="200"/>
              <a:buNone/>
              <a:defRPr sz="1067"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SzPts val="200"/>
              <a:buNone/>
              <a:defRPr sz="1067"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SzPts val="200"/>
              <a:buNone/>
              <a:defRPr sz="1067"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SzPts val="200"/>
              <a:buNone/>
              <a:defRPr sz="1067"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SzPts val="200"/>
              <a:buNone/>
              <a:defRPr sz="1067"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SzPts val="200"/>
              <a:buNone/>
              <a:defRPr sz="1067"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SzPts val="200"/>
              <a:buNone/>
              <a:defRPr sz="1067"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SzPts val="200"/>
              <a:buNone/>
              <a:defRPr sz="1067"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43" name="Google Shape;43;p94"/>
          <p:cNvSpPr txBox="1">
            <a:spLocks noGrp="1"/>
          </p:cNvSpPr>
          <p:nvPr>
            <p:ph type="title"/>
          </p:nvPr>
        </p:nvSpPr>
        <p:spPr>
          <a:xfrm>
            <a:off x="914400" y="0"/>
            <a:ext cx="10363200" cy="13716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SzPts val="2800"/>
              <a:buFont typeface="Proxima Nova"/>
              <a:buNone/>
              <a:defRPr sz="3733" b="0" i="0" u="none" strike="noStrike" cap="none">
                <a:solidFill>
                  <a:srgbClr val="000000"/>
                </a:solidFill>
                <a:latin typeface="Proxima Nova"/>
                <a:ea typeface="Proxima Nova"/>
                <a:cs typeface="Proxima Nova"/>
                <a:sym typeface="Proxima Nova"/>
              </a:defRPr>
            </a:lvl1pPr>
            <a:lvl2pPr marR="0" lvl="1" algn="ctr">
              <a:lnSpc>
                <a:spcPct val="100000"/>
              </a:lnSpc>
              <a:spcBef>
                <a:spcPts val="0"/>
              </a:spcBef>
              <a:spcAft>
                <a:spcPts val="0"/>
              </a:spcAft>
              <a:buSzPts val="2800"/>
              <a:buNone/>
              <a:defRPr sz="5867" b="0" i="0" u="none" strike="noStrike" cap="none">
                <a:solidFill>
                  <a:schemeClr val="dk1"/>
                </a:solidFill>
                <a:latin typeface="Calibri"/>
                <a:ea typeface="Calibri"/>
                <a:cs typeface="Calibri"/>
                <a:sym typeface="Calibri"/>
              </a:defRPr>
            </a:lvl2pPr>
            <a:lvl3pPr marR="0" lvl="2" algn="ctr">
              <a:lnSpc>
                <a:spcPct val="100000"/>
              </a:lnSpc>
              <a:spcBef>
                <a:spcPts val="0"/>
              </a:spcBef>
              <a:spcAft>
                <a:spcPts val="0"/>
              </a:spcAft>
              <a:buSzPts val="2800"/>
              <a:buNone/>
              <a:defRPr sz="5867" b="0" i="0" u="none" strike="noStrike" cap="none">
                <a:solidFill>
                  <a:schemeClr val="dk1"/>
                </a:solidFill>
                <a:latin typeface="Calibri"/>
                <a:ea typeface="Calibri"/>
                <a:cs typeface="Calibri"/>
                <a:sym typeface="Calibri"/>
              </a:defRPr>
            </a:lvl3pPr>
            <a:lvl4pPr marR="0" lvl="3" algn="ctr">
              <a:lnSpc>
                <a:spcPct val="100000"/>
              </a:lnSpc>
              <a:spcBef>
                <a:spcPts val="0"/>
              </a:spcBef>
              <a:spcAft>
                <a:spcPts val="0"/>
              </a:spcAft>
              <a:buSzPts val="2800"/>
              <a:buNone/>
              <a:defRPr sz="5867" b="0" i="0" u="none" strike="noStrike" cap="none">
                <a:solidFill>
                  <a:schemeClr val="dk1"/>
                </a:solidFill>
                <a:latin typeface="Calibri"/>
                <a:ea typeface="Calibri"/>
                <a:cs typeface="Calibri"/>
                <a:sym typeface="Calibri"/>
              </a:defRPr>
            </a:lvl4pPr>
            <a:lvl5pPr marR="0" lvl="4" algn="ctr">
              <a:lnSpc>
                <a:spcPct val="100000"/>
              </a:lnSpc>
              <a:spcBef>
                <a:spcPts val="0"/>
              </a:spcBef>
              <a:spcAft>
                <a:spcPts val="0"/>
              </a:spcAft>
              <a:buSzPts val="2800"/>
              <a:buNone/>
              <a:defRPr sz="5867" b="0" i="0" u="none" strike="noStrike" cap="none">
                <a:solidFill>
                  <a:schemeClr val="dk1"/>
                </a:solidFill>
                <a:latin typeface="Calibri"/>
                <a:ea typeface="Calibri"/>
                <a:cs typeface="Calibri"/>
                <a:sym typeface="Calibri"/>
              </a:defRPr>
            </a:lvl5pPr>
            <a:lvl6pPr marR="0" lvl="5" algn="ctr">
              <a:lnSpc>
                <a:spcPct val="100000"/>
              </a:lnSpc>
              <a:spcBef>
                <a:spcPts val="0"/>
              </a:spcBef>
              <a:spcAft>
                <a:spcPts val="0"/>
              </a:spcAft>
              <a:buSzPts val="2800"/>
              <a:buNone/>
              <a:defRPr sz="5867" b="0" i="0" u="none" strike="noStrike" cap="none">
                <a:solidFill>
                  <a:schemeClr val="dk1"/>
                </a:solidFill>
                <a:latin typeface="Calibri"/>
                <a:ea typeface="Calibri"/>
                <a:cs typeface="Calibri"/>
                <a:sym typeface="Calibri"/>
              </a:defRPr>
            </a:lvl6pPr>
            <a:lvl7pPr marR="0" lvl="6" algn="ctr">
              <a:lnSpc>
                <a:spcPct val="100000"/>
              </a:lnSpc>
              <a:spcBef>
                <a:spcPts val="0"/>
              </a:spcBef>
              <a:spcAft>
                <a:spcPts val="0"/>
              </a:spcAft>
              <a:buSzPts val="2800"/>
              <a:buNone/>
              <a:defRPr sz="5867" b="0" i="0" u="none" strike="noStrike" cap="none">
                <a:solidFill>
                  <a:schemeClr val="dk1"/>
                </a:solidFill>
                <a:latin typeface="Calibri"/>
                <a:ea typeface="Calibri"/>
                <a:cs typeface="Calibri"/>
                <a:sym typeface="Calibri"/>
              </a:defRPr>
            </a:lvl7pPr>
            <a:lvl8pPr marR="0" lvl="7" algn="ctr">
              <a:lnSpc>
                <a:spcPct val="100000"/>
              </a:lnSpc>
              <a:spcBef>
                <a:spcPts val="0"/>
              </a:spcBef>
              <a:spcAft>
                <a:spcPts val="0"/>
              </a:spcAft>
              <a:buSzPts val="2800"/>
              <a:buNone/>
              <a:defRPr sz="5867" b="0" i="0" u="none" strike="noStrike" cap="none">
                <a:solidFill>
                  <a:schemeClr val="dk1"/>
                </a:solidFill>
                <a:latin typeface="Calibri"/>
                <a:ea typeface="Calibri"/>
                <a:cs typeface="Calibri"/>
                <a:sym typeface="Calibri"/>
              </a:defRPr>
            </a:lvl8pPr>
            <a:lvl9pPr marR="0" lvl="8" algn="ctr">
              <a:lnSpc>
                <a:spcPct val="100000"/>
              </a:lnSpc>
              <a:spcBef>
                <a:spcPts val="0"/>
              </a:spcBef>
              <a:spcAft>
                <a:spcPts val="0"/>
              </a:spcAft>
              <a:buSzPts val="2800"/>
              <a:buNone/>
              <a:defRPr sz="5867" b="0" i="0" u="none" strike="noStrike" cap="none">
                <a:solidFill>
                  <a:schemeClr val="dk1"/>
                </a:solidFill>
                <a:latin typeface="Calibri"/>
                <a:ea typeface="Calibri"/>
                <a:cs typeface="Calibri"/>
                <a:sym typeface="Calibri"/>
              </a:defRPr>
            </a:lvl9pPr>
          </a:lstStyle>
          <a:p>
            <a:endParaRPr/>
          </a:p>
        </p:txBody>
      </p:sp>
      <p:sp>
        <p:nvSpPr>
          <p:cNvPr id="44" name="Google Shape;44;p94"/>
          <p:cNvSpPr txBox="1">
            <a:spLocks noGrp="1"/>
          </p:cNvSpPr>
          <p:nvPr>
            <p:ph type="body" idx="1"/>
          </p:nvPr>
        </p:nvSpPr>
        <p:spPr>
          <a:xfrm>
            <a:off x="914400" y="1723483"/>
            <a:ext cx="10363200" cy="4366400"/>
          </a:xfrm>
          <a:prstGeom prst="rect">
            <a:avLst/>
          </a:prstGeom>
          <a:noFill/>
          <a:ln>
            <a:noFill/>
          </a:ln>
        </p:spPr>
        <p:txBody>
          <a:bodyPr spcFirstLastPara="1" wrap="square" lIns="91425" tIns="91425" rIns="91425" bIns="91425" anchor="t" anchorCtr="0">
            <a:noAutofit/>
          </a:bodyPr>
          <a:lstStyle>
            <a:lvl1pPr marL="609585" marR="0" lvl="0" indent="-304792" algn="l">
              <a:lnSpc>
                <a:spcPct val="110000"/>
              </a:lnSpc>
              <a:spcBef>
                <a:spcPts val="373"/>
              </a:spcBef>
              <a:spcAft>
                <a:spcPts val="0"/>
              </a:spcAft>
              <a:buClr>
                <a:srgbClr val="000000"/>
              </a:buClr>
              <a:buSzPts val="2000"/>
              <a:buFont typeface="Proxima Nova"/>
              <a:buNone/>
              <a:defRPr sz="2667" b="0" i="0" u="none" strike="noStrike" cap="none">
                <a:solidFill>
                  <a:srgbClr val="000000"/>
                </a:solidFill>
                <a:latin typeface="Proxima Nova"/>
                <a:ea typeface="Proxima Nova"/>
                <a:cs typeface="Proxima Nova"/>
                <a:sym typeface="Proxima Nova"/>
              </a:defRPr>
            </a:lvl1pPr>
            <a:lvl2pPr marL="1219170" marR="0" lvl="1" indent="-474121" algn="l">
              <a:lnSpc>
                <a:spcPct val="115000"/>
              </a:lnSpc>
              <a:spcBef>
                <a:spcPts val="480"/>
              </a:spcBef>
              <a:spcAft>
                <a:spcPts val="0"/>
              </a:spcAft>
              <a:buClr>
                <a:schemeClr val="dk1"/>
              </a:buClr>
              <a:buSzPts val="2000"/>
              <a:buFont typeface="Proxima Nova"/>
              <a:buChar char="●"/>
              <a:defRPr sz="2667" b="0" i="0" u="none" strike="noStrike" cap="none">
                <a:solidFill>
                  <a:schemeClr val="dk1"/>
                </a:solidFill>
                <a:latin typeface="Proxima Nova"/>
                <a:ea typeface="Proxima Nova"/>
                <a:cs typeface="Proxima Nova"/>
                <a:sym typeface="Proxima Nova"/>
              </a:defRPr>
            </a:lvl2pPr>
            <a:lvl3pPr marL="1828754" marR="0" lvl="2" indent="-457189" algn="l">
              <a:lnSpc>
                <a:spcPct val="115000"/>
              </a:lnSpc>
              <a:spcBef>
                <a:spcPts val="480"/>
              </a:spcBef>
              <a:spcAft>
                <a:spcPts val="0"/>
              </a:spcAft>
              <a:buClr>
                <a:schemeClr val="dk1"/>
              </a:buClr>
              <a:buSzPts val="1800"/>
              <a:buFont typeface="Proxima Nova"/>
              <a:buChar char="○"/>
              <a:defRPr sz="2400" b="0" i="0" u="none" strike="noStrike" cap="none">
                <a:solidFill>
                  <a:schemeClr val="dk1"/>
                </a:solidFill>
                <a:latin typeface="Proxima Nova"/>
                <a:ea typeface="Proxima Nova"/>
                <a:cs typeface="Proxima Nova"/>
                <a:sym typeface="Proxima Nova"/>
              </a:defRPr>
            </a:lvl3pPr>
            <a:lvl4pPr marL="2438339" marR="0" lvl="3" indent="-457189" algn="l">
              <a:lnSpc>
                <a:spcPct val="115000"/>
              </a:lnSpc>
              <a:spcBef>
                <a:spcPts val="480"/>
              </a:spcBef>
              <a:spcAft>
                <a:spcPts val="0"/>
              </a:spcAft>
              <a:buClr>
                <a:schemeClr val="dk1"/>
              </a:buClr>
              <a:buSzPts val="1800"/>
              <a:buFont typeface="Proxima Nova"/>
              <a:buChar char="■"/>
              <a:defRPr sz="2400" b="0" i="0" u="none" strike="noStrike" cap="none">
                <a:solidFill>
                  <a:schemeClr val="dk1"/>
                </a:solidFill>
                <a:latin typeface="Proxima Nova"/>
                <a:ea typeface="Proxima Nova"/>
                <a:cs typeface="Proxima Nova"/>
                <a:sym typeface="Proxima Nova"/>
              </a:defRPr>
            </a:lvl4pPr>
            <a:lvl5pPr marL="3047924" marR="0" lvl="4" indent="-457189" algn="l">
              <a:lnSpc>
                <a:spcPct val="115000"/>
              </a:lnSpc>
              <a:spcBef>
                <a:spcPts val="480"/>
              </a:spcBef>
              <a:spcAft>
                <a:spcPts val="0"/>
              </a:spcAft>
              <a:buClr>
                <a:schemeClr val="dk1"/>
              </a:buClr>
              <a:buSzPts val="1800"/>
              <a:buFont typeface="Proxima Nova"/>
              <a:buChar char="»"/>
              <a:defRPr sz="2400" b="0" i="0" u="none" strike="noStrike" cap="none">
                <a:solidFill>
                  <a:schemeClr val="dk1"/>
                </a:solidFill>
                <a:latin typeface="Proxima Nova"/>
                <a:ea typeface="Proxima Nova"/>
                <a:cs typeface="Proxima Nova"/>
                <a:sym typeface="Proxima Nova"/>
              </a:defRPr>
            </a:lvl5pPr>
            <a:lvl6pPr marL="3657509" marR="0" lvl="5" indent="-457189" algn="l">
              <a:lnSpc>
                <a:spcPct val="115000"/>
              </a:lnSpc>
              <a:spcBef>
                <a:spcPts val="533"/>
              </a:spcBef>
              <a:spcAft>
                <a:spcPts val="0"/>
              </a:spcAft>
              <a:buClr>
                <a:schemeClr val="dk1"/>
              </a:buClr>
              <a:buSzPts val="1800"/>
              <a:buFont typeface="Proxima Nova"/>
              <a:buChar char="•"/>
              <a:defRPr sz="2400" b="0" i="0" u="none" strike="noStrike" cap="none">
                <a:solidFill>
                  <a:schemeClr val="dk1"/>
                </a:solidFill>
                <a:latin typeface="Proxima Nova"/>
                <a:ea typeface="Proxima Nova"/>
                <a:cs typeface="Proxima Nova"/>
                <a:sym typeface="Proxima Nova"/>
              </a:defRPr>
            </a:lvl6pPr>
            <a:lvl7pPr marL="4267093" marR="0" lvl="6" indent="-457189" algn="l">
              <a:lnSpc>
                <a:spcPct val="115000"/>
              </a:lnSpc>
              <a:spcBef>
                <a:spcPts val="533"/>
              </a:spcBef>
              <a:spcAft>
                <a:spcPts val="0"/>
              </a:spcAft>
              <a:buClr>
                <a:schemeClr val="dk1"/>
              </a:buClr>
              <a:buSzPts val="1800"/>
              <a:buFont typeface="Proxima Nova"/>
              <a:buChar char="•"/>
              <a:defRPr sz="2400" b="0" i="0" u="none" strike="noStrike" cap="none">
                <a:solidFill>
                  <a:schemeClr val="dk1"/>
                </a:solidFill>
                <a:latin typeface="Proxima Nova"/>
                <a:ea typeface="Proxima Nova"/>
                <a:cs typeface="Proxima Nova"/>
                <a:sym typeface="Proxima Nova"/>
              </a:defRPr>
            </a:lvl7pPr>
            <a:lvl8pPr marL="4876678" marR="0" lvl="7" indent="-457189" algn="l">
              <a:lnSpc>
                <a:spcPct val="115000"/>
              </a:lnSpc>
              <a:spcBef>
                <a:spcPts val="533"/>
              </a:spcBef>
              <a:spcAft>
                <a:spcPts val="0"/>
              </a:spcAft>
              <a:buClr>
                <a:schemeClr val="dk1"/>
              </a:buClr>
              <a:buSzPts val="1800"/>
              <a:buFont typeface="Proxima Nova"/>
              <a:buChar char="•"/>
              <a:defRPr sz="2400" b="0" i="0" u="none" strike="noStrike" cap="none">
                <a:solidFill>
                  <a:schemeClr val="dk1"/>
                </a:solidFill>
                <a:latin typeface="Proxima Nova"/>
                <a:ea typeface="Proxima Nova"/>
                <a:cs typeface="Proxima Nova"/>
                <a:sym typeface="Proxima Nova"/>
              </a:defRPr>
            </a:lvl8pPr>
            <a:lvl9pPr marL="5486263" marR="0" lvl="8" indent="-457189" algn="l">
              <a:lnSpc>
                <a:spcPct val="115000"/>
              </a:lnSpc>
              <a:spcBef>
                <a:spcPts val="533"/>
              </a:spcBef>
              <a:spcAft>
                <a:spcPts val="0"/>
              </a:spcAft>
              <a:buClr>
                <a:schemeClr val="dk1"/>
              </a:buClr>
              <a:buSzPts val="1800"/>
              <a:buFont typeface="Proxima Nova"/>
              <a:buChar char="•"/>
              <a:defRPr sz="24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297477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text only">
  <p:cSld name="3_text only">
    <p:spTree>
      <p:nvGrpSpPr>
        <p:cNvPr id="1" name="Shape 45"/>
        <p:cNvGrpSpPr/>
        <p:nvPr/>
      </p:nvGrpSpPr>
      <p:grpSpPr>
        <a:xfrm>
          <a:off x="0" y="0"/>
          <a:ext cx="0" cy="0"/>
          <a:chOff x="0" y="0"/>
          <a:chExt cx="0" cy="0"/>
        </a:xfrm>
      </p:grpSpPr>
      <p:sp>
        <p:nvSpPr>
          <p:cNvPr id="46" name="Google Shape;46;p95"/>
          <p:cNvSpPr txBox="1">
            <a:spLocks noGrp="1"/>
          </p:cNvSpPr>
          <p:nvPr>
            <p:ph type="sldNum" idx="12"/>
          </p:nvPr>
        </p:nvSpPr>
        <p:spPr>
          <a:xfrm>
            <a:off x="137769" y="6311924"/>
            <a:ext cx="480800" cy="5248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800"/>
              <a:buNone/>
              <a:defRPr/>
            </a:lvl1pPr>
            <a:lvl2pPr marL="0" lvl="1" indent="0" algn="r">
              <a:lnSpc>
                <a:spcPct val="100000"/>
              </a:lnSpc>
              <a:spcBef>
                <a:spcPts val="0"/>
              </a:spcBef>
              <a:spcAft>
                <a:spcPts val="0"/>
              </a:spcAft>
              <a:buSzPts val="800"/>
              <a:buNone/>
              <a:defRPr/>
            </a:lvl2pPr>
            <a:lvl3pPr marL="0" lvl="2" indent="0" algn="r">
              <a:lnSpc>
                <a:spcPct val="100000"/>
              </a:lnSpc>
              <a:spcBef>
                <a:spcPts val="0"/>
              </a:spcBef>
              <a:spcAft>
                <a:spcPts val="0"/>
              </a:spcAft>
              <a:buSzPts val="800"/>
              <a:buNone/>
              <a:defRPr/>
            </a:lvl3pPr>
            <a:lvl4pPr marL="0" lvl="3" indent="0" algn="r">
              <a:lnSpc>
                <a:spcPct val="100000"/>
              </a:lnSpc>
              <a:spcBef>
                <a:spcPts val="0"/>
              </a:spcBef>
              <a:spcAft>
                <a:spcPts val="0"/>
              </a:spcAft>
              <a:buSzPts val="800"/>
              <a:buNone/>
              <a:defRPr/>
            </a:lvl4pPr>
            <a:lvl5pPr marL="0" lvl="4" indent="0" algn="r">
              <a:lnSpc>
                <a:spcPct val="100000"/>
              </a:lnSpc>
              <a:spcBef>
                <a:spcPts val="0"/>
              </a:spcBef>
              <a:spcAft>
                <a:spcPts val="0"/>
              </a:spcAft>
              <a:buSzPts val="800"/>
              <a:buNone/>
              <a:defRPr/>
            </a:lvl5pPr>
            <a:lvl6pPr marL="0" lvl="5" indent="0" algn="r">
              <a:lnSpc>
                <a:spcPct val="100000"/>
              </a:lnSpc>
              <a:spcBef>
                <a:spcPts val="0"/>
              </a:spcBef>
              <a:spcAft>
                <a:spcPts val="0"/>
              </a:spcAft>
              <a:buSzPts val="800"/>
              <a:buNone/>
              <a:defRPr/>
            </a:lvl6pPr>
            <a:lvl7pPr marL="0" lvl="6" indent="0" algn="r">
              <a:lnSpc>
                <a:spcPct val="100000"/>
              </a:lnSpc>
              <a:spcBef>
                <a:spcPts val="0"/>
              </a:spcBef>
              <a:spcAft>
                <a:spcPts val="0"/>
              </a:spcAft>
              <a:buSzPts val="800"/>
              <a:buNone/>
              <a:defRPr/>
            </a:lvl7pPr>
            <a:lvl8pPr marL="0" lvl="7" indent="0" algn="r">
              <a:lnSpc>
                <a:spcPct val="100000"/>
              </a:lnSpc>
              <a:spcBef>
                <a:spcPts val="0"/>
              </a:spcBef>
              <a:spcAft>
                <a:spcPts val="0"/>
              </a:spcAft>
              <a:buSzPts val="800"/>
              <a:buNone/>
              <a:defRPr/>
            </a:lvl8pPr>
            <a:lvl9pPr marL="0" lvl="8" indent="0" algn="r">
              <a:lnSpc>
                <a:spcPct val="100000"/>
              </a:lnSpc>
              <a:spcBef>
                <a:spcPts val="0"/>
              </a:spcBef>
              <a:spcAft>
                <a:spcPts val="0"/>
              </a:spcAft>
              <a:buSzPts val="800"/>
              <a:buNone/>
              <a:defRPr/>
            </a:lvl9pPr>
          </a:lstStyle>
          <a:p>
            <a:fld id="{00000000-1234-1234-1234-123412341234}" type="slidenum">
              <a:rPr lang="en-US" smtClean="0"/>
              <a:pPr/>
              <a:t>‹#›</a:t>
            </a:fld>
            <a:endParaRPr lang="en-US"/>
          </a:p>
        </p:txBody>
      </p:sp>
      <p:sp>
        <p:nvSpPr>
          <p:cNvPr id="47" name="Google Shape;47;p95"/>
          <p:cNvSpPr txBox="1">
            <a:spLocks noGrp="1"/>
          </p:cNvSpPr>
          <p:nvPr>
            <p:ph type="body" idx="1"/>
          </p:nvPr>
        </p:nvSpPr>
        <p:spPr>
          <a:xfrm>
            <a:off x="1102267" y="1655535"/>
            <a:ext cx="9987600" cy="40900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Font typeface="Proxima Nova"/>
              <a:buChar char="●"/>
              <a:defRPr>
                <a:latin typeface="Proxima Nova"/>
                <a:ea typeface="Proxima Nova"/>
                <a:cs typeface="Proxima Nova"/>
                <a:sym typeface="Proxima Nova"/>
              </a:defRPr>
            </a:lvl1pPr>
            <a:lvl2pPr marL="1219170" lvl="1" indent="-423323" algn="l">
              <a:lnSpc>
                <a:spcPct val="115000"/>
              </a:lnSpc>
              <a:spcBef>
                <a:spcPts val="0"/>
              </a:spcBef>
              <a:spcAft>
                <a:spcPts val="0"/>
              </a:spcAft>
              <a:buSzPts val="1400"/>
              <a:buFont typeface="Proxima Nova"/>
              <a:buChar char="○"/>
              <a:defRPr>
                <a:latin typeface="Proxima Nova"/>
                <a:ea typeface="Proxima Nova"/>
                <a:cs typeface="Proxima Nova"/>
                <a:sym typeface="Proxima Nova"/>
              </a:defRPr>
            </a:lvl2pPr>
            <a:lvl3pPr marL="1828754" lvl="2" indent="-423323" algn="l">
              <a:lnSpc>
                <a:spcPct val="115000"/>
              </a:lnSpc>
              <a:spcBef>
                <a:spcPts val="0"/>
              </a:spcBef>
              <a:spcAft>
                <a:spcPts val="0"/>
              </a:spcAft>
              <a:buSzPts val="1400"/>
              <a:buFont typeface="Proxima Nova"/>
              <a:buChar char="■"/>
              <a:defRPr>
                <a:latin typeface="Proxima Nova"/>
                <a:ea typeface="Proxima Nova"/>
                <a:cs typeface="Proxima Nova"/>
                <a:sym typeface="Proxima Nova"/>
              </a:defRPr>
            </a:lvl3pPr>
            <a:lvl4pPr marL="2438339" lvl="3" indent="-423323" algn="l">
              <a:lnSpc>
                <a:spcPct val="115000"/>
              </a:lnSpc>
              <a:spcBef>
                <a:spcPts val="0"/>
              </a:spcBef>
              <a:spcAft>
                <a:spcPts val="0"/>
              </a:spcAft>
              <a:buSzPts val="1400"/>
              <a:buFont typeface="Proxima Nova"/>
              <a:buChar char="●"/>
              <a:defRPr>
                <a:latin typeface="Proxima Nova"/>
                <a:ea typeface="Proxima Nova"/>
                <a:cs typeface="Proxima Nova"/>
                <a:sym typeface="Proxima Nova"/>
              </a:defRPr>
            </a:lvl4pPr>
            <a:lvl5pPr marL="3047924" lvl="4" indent="-423323" algn="l">
              <a:lnSpc>
                <a:spcPct val="115000"/>
              </a:lnSpc>
              <a:spcBef>
                <a:spcPts val="0"/>
              </a:spcBef>
              <a:spcAft>
                <a:spcPts val="0"/>
              </a:spcAft>
              <a:buSzPts val="1400"/>
              <a:buFont typeface="Proxima Nova"/>
              <a:buChar char="○"/>
              <a:defRPr>
                <a:latin typeface="Proxima Nova"/>
                <a:ea typeface="Proxima Nova"/>
                <a:cs typeface="Proxima Nova"/>
                <a:sym typeface="Proxima Nova"/>
              </a:defRPr>
            </a:lvl5pPr>
            <a:lvl6pPr marL="3657509" lvl="5" indent="-423323" algn="l">
              <a:lnSpc>
                <a:spcPct val="115000"/>
              </a:lnSpc>
              <a:spcBef>
                <a:spcPts val="0"/>
              </a:spcBef>
              <a:spcAft>
                <a:spcPts val="0"/>
              </a:spcAft>
              <a:buSzPts val="1400"/>
              <a:buFont typeface="Proxima Nova"/>
              <a:buChar char="■"/>
              <a:defRPr>
                <a:latin typeface="Proxima Nova"/>
                <a:ea typeface="Proxima Nova"/>
                <a:cs typeface="Proxima Nova"/>
                <a:sym typeface="Proxima Nova"/>
              </a:defRPr>
            </a:lvl6pPr>
            <a:lvl7pPr marL="4267093" lvl="6" indent="-423323" algn="l">
              <a:lnSpc>
                <a:spcPct val="115000"/>
              </a:lnSpc>
              <a:spcBef>
                <a:spcPts val="0"/>
              </a:spcBef>
              <a:spcAft>
                <a:spcPts val="0"/>
              </a:spcAft>
              <a:buSzPts val="1400"/>
              <a:buFont typeface="Proxima Nova"/>
              <a:buChar char="●"/>
              <a:defRPr>
                <a:latin typeface="Proxima Nova"/>
                <a:ea typeface="Proxima Nova"/>
                <a:cs typeface="Proxima Nova"/>
                <a:sym typeface="Proxima Nova"/>
              </a:defRPr>
            </a:lvl7pPr>
            <a:lvl8pPr marL="4876678" lvl="7" indent="-423323" algn="l">
              <a:lnSpc>
                <a:spcPct val="115000"/>
              </a:lnSpc>
              <a:spcBef>
                <a:spcPts val="0"/>
              </a:spcBef>
              <a:spcAft>
                <a:spcPts val="0"/>
              </a:spcAft>
              <a:buSzPts val="1400"/>
              <a:buFont typeface="Proxima Nova"/>
              <a:buChar char="○"/>
              <a:defRPr>
                <a:latin typeface="Proxima Nova"/>
                <a:ea typeface="Proxima Nova"/>
                <a:cs typeface="Proxima Nova"/>
                <a:sym typeface="Proxima Nova"/>
              </a:defRPr>
            </a:lvl8pPr>
            <a:lvl9pPr marL="5486263" lvl="8" indent="-423323" algn="l">
              <a:lnSpc>
                <a:spcPct val="115000"/>
              </a:lnSpc>
              <a:spcBef>
                <a:spcPts val="0"/>
              </a:spcBef>
              <a:spcAft>
                <a:spcPts val="0"/>
              </a:spcAft>
              <a:buSzPts val="1400"/>
              <a:buFont typeface="Proxima Nova"/>
              <a:buChar char="■"/>
              <a:defRPr>
                <a:latin typeface="Proxima Nova"/>
                <a:ea typeface="Proxima Nova"/>
                <a:cs typeface="Proxima Nova"/>
                <a:sym typeface="Proxima Nova"/>
              </a:defRPr>
            </a:lvl9pPr>
          </a:lstStyle>
          <a:p>
            <a:endParaRPr/>
          </a:p>
        </p:txBody>
      </p:sp>
      <p:sp>
        <p:nvSpPr>
          <p:cNvPr id="48" name="Google Shape;48;p95"/>
          <p:cNvSpPr txBox="1">
            <a:spLocks noGrp="1"/>
          </p:cNvSpPr>
          <p:nvPr>
            <p:ph type="title"/>
          </p:nvPr>
        </p:nvSpPr>
        <p:spPr>
          <a:xfrm>
            <a:off x="1102200" y="0"/>
            <a:ext cx="9987600" cy="141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Font typeface="Proxima Nova"/>
              <a:buNone/>
              <a:defRPr b="0">
                <a:latin typeface="Proxima Nova"/>
                <a:ea typeface="Proxima Nova"/>
                <a:cs typeface="Proxima Nova"/>
                <a:sym typeface="Proxima Nova"/>
              </a:defRPr>
            </a:lvl1pPr>
            <a:lvl2pPr lvl="1" algn="l">
              <a:lnSpc>
                <a:spcPct val="100000"/>
              </a:lnSpc>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algn="l">
              <a:lnSpc>
                <a:spcPct val="100000"/>
              </a:lnSpc>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algn="l">
              <a:lnSpc>
                <a:spcPct val="100000"/>
              </a:lnSpc>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algn="l">
              <a:lnSpc>
                <a:spcPct val="100000"/>
              </a:lnSpc>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algn="l">
              <a:lnSpc>
                <a:spcPct val="100000"/>
              </a:lnSpc>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algn="l">
              <a:lnSpc>
                <a:spcPct val="100000"/>
              </a:lnSpc>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algn="l">
              <a:lnSpc>
                <a:spcPct val="100000"/>
              </a:lnSpc>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algn="l">
              <a:lnSpc>
                <a:spcPct val="100000"/>
              </a:lnSpc>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8299666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4"/>
        <p:cNvGrpSpPr/>
        <p:nvPr/>
      </p:nvGrpSpPr>
      <p:grpSpPr>
        <a:xfrm>
          <a:off x="0" y="0"/>
          <a:ext cx="0" cy="0"/>
          <a:chOff x="0" y="0"/>
          <a:chExt cx="0" cy="0"/>
        </a:xfrm>
      </p:grpSpPr>
      <p:sp>
        <p:nvSpPr>
          <p:cNvPr id="35" name="Google Shape;35;p91"/>
          <p:cNvSpPr txBox="1">
            <a:spLocks noGrp="1"/>
          </p:cNvSpPr>
          <p:nvPr>
            <p:ph type="title"/>
          </p:nvPr>
        </p:nvSpPr>
        <p:spPr>
          <a:xfrm>
            <a:off x="179133" y="139334"/>
            <a:ext cx="5414400" cy="467599"/>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3200">
                <a:solidFill>
                  <a:srgbClr val="434343"/>
                </a:solidFill>
              </a:defRPr>
            </a:lvl1pPr>
            <a:lvl2pPr lvl="1" algn="l">
              <a:lnSpc>
                <a:spcPct val="100000"/>
              </a:lnSpc>
              <a:spcBef>
                <a:spcPts val="0"/>
              </a:spcBef>
              <a:spcAft>
                <a:spcPts val="0"/>
              </a:spcAft>
              <a:buSzPts val="2800"/>
              <a:buNone/>
              <a:defRPr>
                <a:solidFill>
                  <a:srgbClr val="434343"/>
                </a:solidFill>
              </a:defRPr>
            </a:lvl2pPr>
            <a:lvl3pPr lvl="2" algn="l">
              <a:lnSpc>
                <a:spcPct val="100000"/>
              </a:lnSpc>
              <a:spcBef>
                <a:spcPts val="0"/>
              </a:spcBef>
              <a:spcAft>
                <a:spcPts val="0"/>
              </a:spcAft>
              <a:buSzPts val="2800"/>
              <a:buNone/>
              <a:defRPr>
                <a:solidFill>
                  <a:srgbClr val="434343"/>
                </a:solidFill>
              </a:defRPr>
            </a:lvl3pPr>
            <a:lvl4pPr lvl="3" algn="l">
              <a:lnSpc>
                <a:spcPct val="100000"/>
              </a:lnSpc>
              <a:spcBef>
                <a:spcPts val="0"/>
              </a:spcBef>
              <a:spcAft>
                <a:spcPts val="0"/>
              </a:spcAft>
              <a:buSzPts val="2800"/>
              <a:buNone/>
              <a:defRPr>
                <a:solidFill>
                  <a:srgbClr val="434343"/>
                </a:solidFill>
              </a:defRPr>
            </a:lvl4pPr>
            <a:lvl5pPr lvl="4" algn="l">
              <a:lnSpc>
                <a:spcPct val="100000"/>
              </a:lnSpc>
              <a:spcBef>
                <a:spcPts val="0"/>
              </a:spcBef>
              <a:spcAft>
                <a:spcPts val="0"/>
              </a:spcAft>
              <a:buSzPts val="2800"/>
              <a:buNone/>
              <a:defRPr>
                <a:solidFill>
                  <a:srgbClr val="434343"/>
                </a:solidFill>
              </a:defRPr>
            </a:lvl5pPr>
            <a:lvl6pPr lvl="5" algn="l">
              <a:lnSpc>
                <a:spcPct val="100000"/>
              </a:lnSpc>
              <a:spcBef>
                <a:spcPts val="0"/>
              </a:spcBef>
              <a:spcAft>
                <a:spcPts val="0"/>
              </a:spcAft>
              <a:buSzPts val="2800"/>
              <a:buNone/>
              <a:defRPr>
                <a:solidFill>
                  <a:srgbClr val="434343"/>
                </a:solidFill>
              </a:defRPr>
            </a:lvl6pPr>
            <a:lvl7pPr lvl="6" algn="l">
              <a:lnSpc>
                <a:spcPct val="100000"/>
              </a:lnSpc>
              <a:spcBef>
                <a:spcPts val="0"/>
              </a:spcBef>
              <a:spcAft>
                <a:spcPts val="0"/>
              </a:spcAft>
              <a:buSzPts val="2800"/>
              <a:buNone/>
              <a:defRPr>
                <a:solidFill>
                  <a:srgbClr val="434343"/>
                </a:solidFill>
              </a:defRPr>
            </a:lvl7pPr>
            <a:lvl8pPr lvl="7" algn="l">
              <a:lnSpc>
                <a:spcPct val="100000"/>
              </a:lnSpc>
              <a:spcBef>
                <a:spcPts val="0"/>
              </a:spcBef>
              <a:spcAft>
                <a:spcPts val="0"/>
              </a:spcAft>
              <a:buSzPts val="2800"/>
              <a:buNone/>
              <a:defRPr>
                <a:solidFill>
                  <a:srgbClr val="434343"/>
                </a:solidFill>
              </a:defRPr>
            </a:lvl8pPr>
            <a:lvl9pPr lvl="8" algn="l">
              <a:lnSpc>
                <a:spcPct val="100000"/>
              </a:lnSpc>
              <a:spcBef>
                <a:spcPts val="0"/>
              </a:spcBef>
              <a:spcAft>
                <a:spcPts val="0"/>
              </a:spcAft>
              <a:buSzPts val="2800"/>
              <a:buNone/>
              <a:defRPr>
                <a:solidFill>
                  <a:srgbClr val="434343"/>
                </a:solidFill>
              </a:defRPr>
            </a:lvl9pPr>
          </a:lstStyle>
          <a:p>
            <a:endParaRPr/>
          </a:p>
        </p:txBody>
      </p:sp>
    </p:spTree>
    <p:extLst>
      <p:ext uri="{BB962C8B-B14F-4D97-AF65-F5344CB8AC3E}">
        <p14:creationId xmlns:p14="http://schemas.microsoft.com/office/powerpoint/2010/main" val="297524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red" type="title">
  <p:cSld name="TITLE">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subTitle" idx="1"/>
          </p:nvPr>
        </p:nvSpPr>
        <p:spPr>
          <a:xfrm>
            <a:off x="2083725" y="3521825"/>
            <a:ext cx="7533300" cy="914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8" name="Google Shape;18;p3"/>
          <p:cNvSpPr txBox="1">
            <a:spLocks noGrp="1"/>
          </p:cNvSpPr>
          <p:nvPr>
            <p:ph type="title"/>
          </p:nvPr>
        </p:nvSpPr>
        <p:spPr>
          <a:xfrm>
            <a:off x="2083875" y="1743625"/>
            <a:ext cx="7533300" cy="1600200"/>
          </a:xfrm>
          <a:prstGeom prst="rect">
            <a:avLst/>
          </a:prstGeom>
          <a:noFill/>
          <a:ln>
            <a:noFill/>
          </a:ln>
        </p:spPr>
        <p:txBody>
          <a:bodyPr spcFirstLastPara="1" wrap="square" lIns="0" tIns="0" rIns="0" bIns="0" anchor="b" anchorCtr="0">
            <a:noAutofit/>
          </a:bodyPr>
          <a:lstStyle>
            <a:lvl1pPr lvl="0" algn="l">
              <a:lnSpc>
                <a:spcPct val="105000"/>
              </a:lnSpc>
              <a:spcBef>
                <a:spcPts val="0"/>
              </a:spcBef>
              <a:spcAft>
                <a:spcPts val="0"/>
              </a:spcAft>
              <a:buSzPts val="3400"/>
              <a:buNone/>
              <a:defRPr sz="4600">
                <a:solidFill>
                  <a:schemeClr val="lt1"/>
                </a:solidFill>
              </a:defRPr>
            </a:lvl1pPr>
            <a:lvl2pPr lvl="1" algn="l">
              <a:lnSpc>
                <a:spcPct val="105000"/>
              </a:lnSpc>
              <a:spcBef>
                <a:spcPts val="0"/>
              </a:spcBef>
              <a:spcAft>
                <a:spcPts val="0"/>
              </a:spcAft>
              <a:buSzPts val="3400"/>
              <a:buNone/>
              <a:defRPr sz="4600">
                <a:solidFill>
                  <a:schemeClr val="lt1"/>
                </a:solidFill>
              </a:defRPr>
            </a:lvl2pPr>
            <a:lvl3pPr lvl="2" algn="l">
              <a:lnSpc>
                <a:spcPct val="105000"/>
              </a:lnSpc>
              <a:spcBef>
                <a:spcPts val="0"/>
              </a:spcBef>
              <a:spcAft>
                <a:spcPts val="0"/>
              </a:spcAft>
              <a:buSzPts val="3400"/>
              <a:buNone/>
              <a:defRPr sz="4600">
                <a:solidFill>
                  <a:schemeClr val="lt1"/>
                </a:solidFill>
              </a:defRPr>
            </a:lvl3pPr>
            <a:lvl4pPr lvl="3" algn="l">
              <a:lnSpc>
                <a:spcPct val="105000"/>
              </a:lnSpc>
              <a:spcBef>
                <a:spcPts val="0"/>
              </a:spcBef>
              <a:spcAft>
                <a:spcPts val="0"/>
              </a:spcAft>
              <a:buSzPts val="3400"/>
              <a:buNone/>
              <a:defRPr sz="4600">
                <a:solidFill>
                  <a:schemeClr val="lt1"/>
                </a:solidFill>
              </a:defRPr>
            </a:lvl4pPr>
            <a:lvl5pPr lvl="4" algn="l">
              <a:lnSpc>
                <a:spcPct val="105000"/>
              </a:lnSpc>
              <a:spcBef>
                <a:spcPts val="0"/>
              </a:spcBef>
              <a:spcAft>
                <a:spcPts val="0"/>
              </a:spcAft>
              <a:buSzPts val="3400"/>
              <a:buNone/>
              <a:defRPr sz="4600">
                <a:solidFill>
                  <a:schemeClr val="lt1"/>
                </a:solidFill>
              </a:defRPr>
            </a:lvl5pPr>
            <a:lvl6pPr lvl="5" algn="l">
              <a:lnSpc>
                <a:spcPct val="105000"/>
              </a:lnSpc>
              <a:spcBef>
                <a:spcPts val="0"/>
              </a:spcBef>
              <a:spcAft>
                <a:spcPts val="0"/>
              </a:spcAft>
              <a:buSzPts val="3400"/>
              <a:buNone/>
              <a:defRPr sz="4600">
                <a:solidFill>
                  <a:schemeClr val="lt1"/>
                </a:solidFill>
              </a:defRPr>
            </a:lvl6pPr>
            <a:lvl7pPr lvl="6" algn="l">
              <a:lnSpc>
                <a:spcPct val="105000"/>
              </a:lnSpc>
              <a:spcBef>
                <a:spcPts val="0"/>
              </a:spcBef>
              <a:spcAft>
                <a:spcPts val="0"/>
              </a:spcAft>
              <a:buSzPts val="3400"/>
              <a:buNone/>
              <a:defRPr sz="4600">
                <a:solidFill>
                  <a:schemeClr val="lt1"/>
                </a:solidFill>
              </a:defRPr>
            </a:lvl7pPr>
            <a:lvl8pPr lvl="7" algn="l">
              <a:lnSpc>
                <a:spcPct val="105000"/>
              </a:lnSpc>
              <a:spcBef>
                <a:spcPts val="0"/>
              </a:spcBef>
              <a:spcAft>
                <a:spcPts val="0"/>
              </a:spcAft>
              <a:buSzPts val="3400"/>
              <a:buNone/>
              <a:defRPr sz="4600">
                <a:solidFill>
                  <a:schemeClr val="lt1"/>
                </a:solidFill>
              </a:defRPr>
            </a:lvl8pPr>
            <a:lvl9pPr lvl="8" algn="l">
              <a:lnSpc>
                <a:spcPct val="105000"/>
              </a:lnSpc>
              <a:spcBef>
                <a:spcPts val="0"/>
              </a:spcBef>
              <a:spcAft>
                <a:spcPts val="0"/>
              </a:spcAft>
              <a:buSzPts val="3400"/>
              <a:buNone/>
              <a:defRPr sz="4600">
                <a:solidFill>
                  <a:schemeClr val="lt1"/>
                </a:solidFill>
              </a:defRPr>
            </a:lvl9pPr>
          </a:lstStyle>
          <a:p>
            <a:endParaRPr/>
          </a:p>
        </p:txBody>
      </p:sp>
      <p:sp>
        <p:nvSpPr>
          <p:cNvPr id="19" name="Google Shape;19;p3"/>
          <p:cNvSpPr txBox="1">
            <a:spLocks noGrp="1"/>
          </p:cNvSpPr>
          <p:nvPr>
            <p:ph type="subTitle" idx="2"/>
          </p:nvPr>
        </p:nvSpPr>
        <p:spPr>
          <a:xfrm>
            <a:off x="2083725" y="4681700"/>
            <a:ext cx="2040300" cy="6057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Clr>
                <a:schemeClr val="lt1"/>
              </a:buClr>
              <a:buSzPts val="1200"/>
              <a:buNone/>
              <a:defRPr sz="1200">
                <a:solidFill>
                  <a:schemeClr val="lt1"/>
                </a:solidFill>
              </a:defRPr>
            </a:lvl1pPr>
            <a:lvl2pPr lvl="1" algn="l">
              <a:lnSpc>
                <a:spcPct val="135000"/>
              </a:lnSpc>
              <a:spcBef>
                <a:spcPts val="0"/>
              </a:spcBef>
              <a:spcAft>
                <a:spcPts val="0"/>
              </a:spcAft>
              <a:buClr>
                <a:schemeClr val="lt1"/>
              </a:buClr>
              <a:buSzPts val="1200"/>
              <a:buNone/>
              <a:defRPr sz="1200">
                <a:solidFill>
                  <a:schemeClr val="lt1"/>
                </a:solidFill>
              </a:defRPr>
            </a:lvl2pPr>
            <a:lvl3pPr lvl="2" algn="l">
              <a:lnSpc>
                <a:spcPct val="135000"/>
              </a:lnSpc>
              <a:spcBef>
                <a:spcPts val="0"/>
              </a:spcBef>
              <a:spcAft>
                <a:spcPts val="0"/>
              </a:spcAft>
              <a:buClr>
                <a:schemeClr val="lt1"/>
              </a:buClr>
              <a:buSzPts val="1200"/>
              <a:buNone/>
              <a:defRPr sz="1200">
                <a:solidFill>
                  <a:schemeClr val="lt1"/>
                </a:solidFill>
              </a:defRPr>
            </a:lvl3pPr>
            <a:lvl4pPr lvl="3" algn="l">
              <a:lnSpc>
                <a:spcPct val="135000"/>
              </a:lnSpc>
              <a:spcBef>
                <a:spcPts val="0"/>
              </a:spcBef>
              <a:spcAft>
                <a:spcPts val="0"/>
              </a:spcAft>
              <a:buClr>
                <a:schemeClr val="lt1"/>
              </a:buClr>
              <a:buSzPts val="1200"/>
              <a:buNone/>
              <a:defRPr sz="1200">
                <a:solidFill>
                  <a:schemeClr val="lt1"/>
                </a:solidFill>
              </a:defRPr>
            </a:lvl4pPr>
            <a:lvl5pPr lvl="4" algn="l">
              <a:lnSpc>
                <a:spcPct val="135000"/>
              </a:lnSpc>
              <a:spcBef>
                <a:spcPts val="0"/>
              </a:spcBef>
              <a:spcAft>
                <a:spcPts val="0"/>
              </a:spcAft>
              <a:buClr>
                <a:schemeClr val="lt1"/>
              </a:buClr>
              <a:buSzPts val="1200"/>
              <a:buNone/>
              <a:defRPr sz="1200">
                <a:solidFill>
                  <a:schemeClr val="lt1"/>
                </a:solidFill>
              </a:defRPr>
            </a:lvl5pPr>
            <a:lvl6pPr lvl="5" algn="l">
              <a:lnSpc>
                <a:spcPct val="135000"/>
              </a:lnSpc>
              <a:spcBef>
                <a:spcPts val="0"/>
              </a:spcBef>
              <a:spcAft>
                <a:spcPts val="0"/>
              </a:spcAft>
              <a:buClr>
                <a:schemeClr val="lt1"/>
              </a:buClr>
              <a:buSzPts val="1200"/>
              <a:buNone/>
              <a:defRPr sz="1200">
                <a:solidFill>
                  <a:schemeClr val="lt1"/>
                </a:solidFill>
              </a:defRPr>
            </a:lvl6pPr>
            <a:lvl7pPr lvl="6" algn="l">
              <a:lnSpc>
                <a:spcPct val="135000"/>
              </a:lnSpc>
              <a:spcBef>
                <a:spcPts val="0"/>
              </a:spcBef>
              <a:spcAft>
                <a:spcPts val="0"/>
              </a:spcAft>
              <a:buClr>
                <a:schemeClr val="lt1"/>
              </a:buClr>
              <a:buSzPts val="1200"/>
              <a:buNone/>
              <a:defRPr sz="1200">
                <a:solidFill>
                  <a:schemeClr val="lt1"/>
                </a:solidFill>
              </a:defRPr>
            </a:lvl7pPr>
            <a:lvl8pPr lvl="7" algn="l">
              <a:lnSpc>
                <a:spcPct val="135000"/>
              </a:lnSpc>
              <a:spcBef>
                <a:spcPts val="0"/>
              </a:spcBef>
              <a:spcAft>
                <a:spcPts val="0"/>
              </a:spcAft>
              <a:buClr>
                <a:schemeClr val="lt1"/>
              </a:buClr>
              <a:buSzPts val="1200"/>
              <a:buNone/>
              <a:defRPr sz="1200">
                <a:solidFill>
                  <a:schemeClr val="lt1"/>
                </a:solidFill>
              </a:defRPr>
            </a:lvl8pPr>
            <a:lvl9pPr lvl="8" algn="l">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20" name="Google Shape;20;p3"/>
          <p:cNvSpPr txBox="1">
            <a:spLocks noGrp="1"/>
          </p:cNvSpPr>
          <p:nvPr>
            <p:ph type="subTitle" idx="3"/>
          </p:nvPr>
        </p:nvSpPr>
        <p:spPr>
          <a:xfrm>
            <a:off x="4471850" y="4681700"/>
            <a:ext cx="2040300" cy="6057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Clr>
                <a:schemeClr val="lt1"/>
              </a:buClr>
              <a:buSzPts val="1200"/>
              <a:buNone/>
              <a:defRPr sz="1200">
                <a:solidFill>
                  <a:schemeClr val="lt1"/>
                </a:solidFill>
              </a:defRPr>
            </a:lvl1pPr>
            <a:lvl2pPr lvl="1" algn="l">
              <a:lnSpc>
                <a:spcPct val="135000"/>
              </a:lnSpc>
              <a:spcBef>
                <a:spcPts val="0"/>
              </a:spcBef>
              <a:spcAft>
                <a:spcPts val="0"/>
              </a:spcAft>
              <a:buClr>
                <a:schemeClr val="lt1"/>
              </a:buClr>
              <a:buSzPts val="1200"/>
              <a:buNone/>
              <a:defRPr sz="1200">
                <a:solidFill>
                  <a:schemeClr val="lt1"/>
                </a:solidFill>
              </a:defRPr>
            </a:lvl2pPr>
            <a:lvl3pPr lvl="2" algn="l">
              <a:lnSpc>
                <a:spcPct val="135000"/>
              </a:lnSpc>
              <a:spcBef>
                <a:spcPts val="0"/>
              </a:spcBef>
              <a:spcAft>
                <a:spcPts val="0"/>
              </a:spcAft>
              <a:buClr>
                <a:schemeClr val="lt1"/>
              </a:buClr>
              <a:buSzPts val="1200"/>
              <a:buNone/>
              <a:defRPr sz="1200">
                <a:solidFill>
                  <a:schemeClr val="lt1"/>
                </a:solidFill>
              </a:defRPr>
            </a:lvl3pPr>
            <a:lvl4pPr lvl="3" algn="l">
              <a:lnSpc>
                <a:spcPct val="135000"/>
              </a:lnSpc>
              <a:spcBef>
                <a:spcPts val="0"/>
              </a:spcBef>
              <a:spcAft>
                <a:spcPts val="0"/>
              </a:spcAft>
              <a:buClr>
                <a:schemeClr val="lt1"/>
              </a:buClr>
              <a:buSzPts val="1200"/>
              <a:buNone/>
              <a:defRPr sz="1200">
                <a:solidFill>
                  <a:schemeClr val="lt1"/>
                </a:solidFill>
              </a:defRPr>
            </a:lvl4pPr>
            <a:lvl5pPr lvl="4" algn="l">
              <a:lnSpc>
                <a:spcPct val="135000"/>
              </a:lnSpc>
              <a:spcBef>
                <a:spcPts val="0"/>
              </a:spcBef>
              <a:spcAft>
                <a:spcPts val="0"/>
              </a:spcAft>
              <a:buClr>
                <a:schemeClr val="lt1"/>
              </a:buClr>
              <a:buSzPts val="1200"/>
              <a:buNone/>
              <a:defRPr sz="1200">
                <a:solidFill>
                  <a:schemeClr val="lt1"/>
                </a:solidFill>
              </a:defRPr>
            </a:lvl5pPr>
            <a:lvl6pPr lvl="5" algn="l">
              <a:lnSpc>
                <a:spcPct val="135000"/>
              </a:lnSpc>
              <a:spcBef>
                <a:spcPts val="0"/>
              </a:spcBef>
              <a:spcAft>
                <a:spcPts val="0"/>
              </a:spcAft>
              <a:buClr>
                <a:schemeClr val="lt1"/>
              </a:buClr>
              <a:buSzPts val="1200"/>
              <a:buNone/>
              <a:defRPr sz="1200">
                <a:solidFill>
                  <a:schemeClr val="lt1"/>
                </a:solidFill>
              </a:defRPr>
            </a:lvl6pPr>
            <a:lvl7pPr lvl="6" algn="l">
              <a:lnSpc>
                <a:spcPct val="135000"/>
              </a:lnSpc>
              <a:spcBef>
                <a:spcPts val="0"/>
              </a:spcBef>
              <a:spcAft>
                <a:spcPts val="0"/>
              </a:spcAft>
              <a:buClr>
                <a:schemeClr val="lt1"/>
              </a:buClr>
              <a:buSzPts val="1200"/>
              <a:buNone/>
              <a:defRPr sz="1200">
                <a:solidFill>
                  <a:schemeClr val="lt1"/>
                </a:solidFill>
              </a:defRPr>
            </a:lvl7pPr>
            <a:lvl8pPr lvl="7" algn="l">
              <a:lnSpc>
                <a:spcPct val="135000"/>
              </a:lnSpc>
              <a:spcBef>
                <a:spcPts val="0"/>
              </a:spcBef>
              <a:spcAft>
                <a:spcPts val="0"/>
              </a:spcAft>
              <a:buClr>
                <a:schemeClr val="lt1"/>
              </a:buClr>
              <a:buSzPts val="1200"/>
              <a:buNone/>
              <a:defRPr sz="1200">
                <a:solidFill>
                  <a:schemeClr val="lt1"/>
                </a:solidFill>
              </a:defRPr>
            </a:lvl8pPr>
            <a:lvl9pPr lvl="8" algn="l">
              <a:lnSpc>
                <a:spcPct val="135000"/>
              </a:lnSpc>
              <a:spcBef>
                <a:spcPts val="0"/>
              </a:spcBef>
              <a:spcAft>
                <a:spcPts val="0"/>
              </a:spcAft>
              <a:buClr>
                <a:schemeClr val="lt1"/>
              </a:buClr>
              <a:buSzPts val="1200"/>
              <a:buNone/>
              <a:defRPr sz="1200">
                <a:solidFill>
                  <a:schemeClr val="lt1"/>
                </a:solidFill>
              </a:defRPr>
            </a:lvl9pPr>
          </a:lstStyle>
          <a:p>
            <a:endParaRPr/>
          </a:p>
        </p:txBody>
      </p:sp>
      <p:pic>
        <p:nvPicPr>
          <p:cNvPr id="21" name="Google Shape;21;p3"/>
          <p:cNvPicPr preferRelativeResize="0"/>
          <p:nvPr/>
        </p:nvPicPr>
        <p:blipFill rotWithShape="1">
          <a:blip r:embed="rId3">
            <a:alphaModFix/>
          </a:blip>
          <a:srcRect/>
          <a:stretch/>
        </p:blipFill>
        <p:spPr>
          <a:xfrm>
            <a:off x="10106850" y="6203986"/>
            <a:ext cx="1580275" cy="372766"/>
          </a:xfrm>
          <a:prstGeom prst="rect">
            <a:avLst/>
          </a:prstGeom>
          <a:noFill/>
          <a:ln>
            <a:noFill/>
          </a:ln>
        </p:spPr>
      </p:pic>
      <p:cxnSp>
        <p:nvCxnSpPr>
          <p:cNvPr id="22" name="Google Shape;22;p3"/>
          <p:cNvCxnSpPr/>
          <p:nvPr/>
        </p:nvCxnSpPr>
        <p:spPr>
          <a:xfrm rot="10800000">
            <a:off x="447767" y="6401400"/>
            <a:ext cx="0" cy="456600"/>
          </a:xfrm>
          <a:prstGeom prst="straightConnector1">
            <a:avLst/>
          </a:prstGeom>
          <a:noFill/>
          <a:ln w="9525" cap="flat" cmpd="sng">
            <a:solidFill>
              <a:srgbClr val="EE0000"/>
            </a:solidFill>
            <a:prstDash val="solid"/>
            <a:round/>
            <a:headEnd type="none" w="sm" len="sm"/>
            <a:tailEnd type="none" w="sm" len="sm"/>
          </a:ln>
        </p:spPr>
      </p:cxnSp>
      <p:sp>
        <p:nvSpPr>
          <p:cNvPr id="23" name="Google Shape;23;p3"/>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losing red">
  <p:cSld name="TITLE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4"/>
          <p:cNvSpPr txBox="1">
            <a:spLocks noGrp="1"/>
          </p:cNvSpPr>
          <p:nvPr>
            <p:ph type="subTitle" idx="1"/>
          </p:nvPr>
        </p:nvSpPr>
        <p:spPr>
          <a:xfrm>
            <a:off x="2083725" y="3008425"/>
            <a:ext cx="4146300" cy="1524900"/>
          </a:xfrm>
          <a:prstGeom prst="rect">
            <a:avLst/>
          </a:prstGeom>
          <a:noFill/>
          <a:ln>
            <a:noFill/>
          </a:ln>
        </p:spPr>
        <p:txBody>
          <a:bodyPr spcFirstLastPara="1" wrap="square" lIns="0" tIns="0" rIns="0" bIns="0" anchor="t" anchorCtr="0">
            <a:noAutofit/>
          </a:bodyPr>
          <a:lstStyle>
            <a:lvl1pPr lvl="0" algn="l">
              <a:lnSpc>
                <a:spcPct val="180000"/>
              </a:lnSpc>
              <a:spcBef>
                <a:spcPts val="0"/>
              </a:spcBef>
              <a:spcAft>
                <a:spcPts val="0"/>
              </a:spcAft>
              <a:buClr>
                <a:schemeClr val="lt1"/>
              </a:buClr>
              <a:buSzPts val="1400"/>
              <a:buNone/>
              <a:defRPr sz="1400">
                <a:solidFill>
                  <a:schemeClr val="lt1"/>
                </a:solidFill>
              </a:defRPr>
            </a:lvl1pPr>
            <a:lvl2pPr lvl="1" algn="l">
              <a:lnSpc>
                <a:spcPct val="180000"/>
              </a:lnSpc>
              <a:spcBef>
                <a:spcPts val="0"/>
              </a:spcBef>
              <a:spcAft>
                <a:spcPts val="0"/>
              </a:spcAft>
              <a:buClr>
                <a:schemeClr val="lt1"/>
              </a:buClr>
              <a:buSzPts val="1400"/>
              <a:buNone/>
              <a:defRPr sz="1400">
                <a:solidFill>
                  <a:schemeClr val="lt1"/>
                </a:solidFill>
              </a:defRPr>
            </a:lvl2pPr>
            <a:lvl3pPr lvl="2" algn="l">
              <a:lnSpc>
                <a:spcPct val="180000"/>
              </a:lnSpc>
              <a:spcBef>
                <a:spcPts val="0"/>
              </a:spcBef>
              <a:spcAft>
                <a:spcPts val="0"/>
              </a:spcAft>
              <a:buClr>
                <a:schemeClr val="lt1"/>
              </a:buClr>
              <a:buSzPts val="1400"/>
              <a:buNone/>
              <a:defRPr sz="1400">
                <a:solidFill>
                  <a:schemeClr val="lt1"/>
                </a:solidFill>
              </a:defRPr>
            </a:lvl3pPr>
            <a:lvl4pPr lvl="3" algn="l">
              <a:lnSpc>
                <a:spcPct val="180000"/>
              </a:lnSpc>
              <a:spcBef>
                <a:spcPts val="0"/>
              </a:spcBef>
              <a:spcAft>
                <a:spcPts val="0"/>
              </a:spcAft>
              <a:buClr>
                <a:schemeClr val="lt1"/>
              </a:buClr>
              <a:buSzPts val="1400"/>
              <a:buNone/>
              <a:defRPr sz="1400">
                <a:solidFill>
                  <a:schemeClr val="lt1"/>
                </a:solidFill>
              </a:defRPr>
            </a:lvl4pPr>
            <a:lvl5pPr lvl="4" algn="l">
              <a:lnSpc>
                <a:spcPct val="180000"/>
              </a:lnSpc>
              <a:spcBef>
                <a:spcPts val="0"/>
              </a:spcBef>
              <a:spcAft>
                <a:spcPts val="0"/>
              </a:spcAft>
              <a:buClr>
                <a:schemeClr val="lt1"/>
              </a:buClr>
              <a:buSzPts val="1400"/>
              <a:buNone/>
              <a:defRPr sz="1400">
                <a:solidFill>
                  <a:schemeClr val="lt1"/>
                </a:solidFill>
              </a:defRPr>
            </a:lvl5pPr>
            <a:lvl6pPr lvl="5" algn="l">
              <a:lnSpc>
                <a:spcPct val="180000"/>
              </a:lnSpc>
              <a:spcBef>
                <a:spcPts val="0"/>
              </a:spcBef>
              <a:spcAft>
                <a:spcPts val="0"/>
              </a:spcAft>
              <a:buClr>
                <a:schemeClr val="lt1"/>
              </a:buClr>
              <a:buSzPts val="1400"/>
              <a:buNone/>
              <a:defRPr sz="1400">
                <a:solidFill>
                  <a:schemeClr val="lt1"/>
                </a:solidFill>
              </a:defRPr>
            </a:lvl6pPr>
            <a:lvl7pPr lvl="6" algn="l">
              <a:lnSpc>
                <a:spcPct val="180000"/>
              </a:lnSpc>
              <a:spcBef>
                <a:spcPts val="0"/>
              </a:spcBef>
              <a:spcAft>
                <a:spcPts val="0"/>
              </a:spcAft>
              <a:buClr>
                <a:schemeClr val="lt1"/>
              </a:buClr>
              <a:buSzPts val="1400"/>
              <a:buNone/>
              <a:defRPr sz="1400">
                <a:solidFill>
                  <a:schemeClr val="lt1"/>
                </a:solidFill>
              </a:defRPr>
            </a:lvl7pPr>
            <a:lvl8pPr lvl="7" algn="l">
              <a:lnSpc>
                <a:spcPct val="180000"/>
              </a:lnSpc>
              <a:spcBef>
                <a:spcPts val="0"/>
              </a:spcBef>
              <a:spcAft>
                <a:spcPts val="0"/>
              </a:spcAft>
              <a:buClr>
                <a:schemeClr val="lt1"/>
              </a:buClr>
              <a:buSzPts val="1400"/>
              <a:buNone/>
              <a:defRPr sz="1400">
                <a:solidFill>
                  <a:schemeClr val="lt1"/>
                </a:solidFill>
              </a:defRPr>
            </a:lvl8pPr>
            <a:lvl9pPr lvl="8" algn="l">
              <a:lnSpc>
                <a:spcPct val="180000"/>
              </a:lnSpc>
              <a:spcBef>
                <a:spcPts val="0"/>
              </a:spcBef>
              <a:spcAft>
                <a:spcPts val="0"/>
              </a:spcAft>
              <a:buClr>
                <a:schemeClr val="lt1"/>
              </a:buClr>
              <a:buSzPts val="1400"/>
              <a:buNone/>
              <a:defRPr sz="1400">
                <a:solidFill>
                  <a:schemeClr val="lt1"/>
                </a:solidFill>
              </a:defRPr>
            </a:lvl9pPr>
          </a:lstStyle>
          <a:p>
            <a:endParaRPr/>
          </a:p>
        </p:txBody>
      </p:sp>
      <p:sp>
        <p:nvSpPr>
          <p:cNvPr id="26" name="Google Shape;26;p4"/>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600"/>
              <a:buFont typeface="Arial"/>
              <a:buNone/>
            </a:pPr>
            <a:r>
              <a:rPr lang="en" sz="600" b="1" i="0" u="none" strike="noStrike" cap="none">
                <a:solidFill>
                  <a:schemeClr val="lt1"/>
                </a:solidFill>
                <a:latin typeface="Overpass"/>
                <a:ea typeface="Overpass"/>
                <a:cs typeface="Overpass"/>
                <a:sym typeface="Overpass"/>
              </a:rPr>
              <a:t>CONFIDENTIAL </a:t>
            </a:r>
            <a:r>
              <a:rPr lang="en" sz="600" b="0" i="0" u="none" strike="noStrike" cap="none">
                <a:solidFill>
                  <a:schemeClr val="lt1"/>
                </a:solidFill>
                <a:latin typeface="Overpass Light"/>
                <a:ea typeface="Overpass Light"/>
                <a:cs typeface="Overpass Light"/>
                <a:sym typeface="Overpass Light"/>
              </a:rPr>
              <a:t>Designator</a:t>
            </a:r>
            <a:endParaRPr sz="600" b="0" i="0" u="none" strike="noStrike" cap="none">
              <a:solidFill>
                <a:schemeClr val="lt1"/>
              </a:solidFill>
              <a:latin typeface="Overpass Light"/>
              <a:ea typeface="Overpass Light"/>
              <a:cs typeface="Overpass Light"/>
              <a:sym typeface="Overpass Light"/>
            </a:endParaRPr>
          </a:p>
        </p:txBody>
      </p:sp>
      <p:sp>
        <p:nvSpPr>
          <p:cNvPr id="27" name="Google Shape;27;p4"/>
          <p:cNvSpPr txBox="1">
            <a:spLocks noGrp="1"/>
          </p:cNvSpPr>
          <p:nvPr>
            <p:ph type="title"/>
          </p:nvPr>
        </p:nvSpPr>
        <p:spPr>
          <a:xfrm>
            <a:off x="2083875" y="568625"/>
            <a:ext cx="4905000" cy="1985400"/>
          </a:xfrm>
          <a:prstGeom prst="rect">
            <a:avLst/>
          </a:prstGeom>
          <a:noFill/>
          <a:ln>
            <a:noFill/>
          </a:ln>
        </p:spPr>
        <p:txBody>
          <a:bodyPr spcFirstLastPara="1" wrap="square" lIns="0" tIns="0" rIns="0" bIns="0" anchor="b" anchorCtr="0">
            <a:noAutofit/>
          </a:bodyPr>
          <a:lstStyle>
            <a:lvl1pPr lvl="0" algn="l">
              <a:lnSpc>
                <a:spcPct val="105000"/>
              </a:lnSpc>
              <a:spcBef>
                <a:spcPts val="0"/>
              </a:spcBef>
              <a:spcAft>
                <a:spcPts val="0"/>
              </a:spcAft>
              <a:buSzPts val="3400"/>
              <a:buNone/>
              <a:defRPr sz="7000">
                <a:solidFill>
                  <a:schemeClr val="lt1"/>
                </a:solidFill>
              </a:defRPr>
            </a:lvl1pPr>
            <a:lvl2pPr lvl="1" algn="l">
              <a:lnSpc>
                <a:spcPct val="105000"/>
              </a:lnSpc>
              <a:spcBef>
                <a:spcPts val="0"/>
              </a:spcBef>
              <a:spcAft>
                <a:spcPts val="0"/>
              </a:spcAft>
              <a:buSzPts val="3400"/>
              <a:buNone/>
              <a:defRPr sz="7000">
                <a:solidFill>
                  <a:schemeClr val="lt1"/>
                </a:solidFill>
              </a:defRPr>
            </a:lvl2pPr>
            <a:lvl3pPr lvl="2" algn="l">
              <a:lnSpc>
                <a:spcPct val="105000"/>
              </a:lnSpc>
              <a:spcBef>
                <a:spcPts val="0"/>
              </a:spcBef>
              <a:spcAft>
                <a:spcPts val="0"/>
              </a:spcAft>
              <a:buSzPts val="3400"/>
              <a:buNone/>
              <a:defRPr sz="7000">
                <a:solidFill>
                  <a:schemeClr val="lt1"/>
                </a:solidFill>
              </a:defRPr>
            </a:lvl3pPr>
            <a:lvl4pPr lvl="3" algn="l">
              <a:lnSpc>
                <a:spcPct val="105000"/>
              </a:lnSpc>
              <a:spcBef>
                <a:spcPts val="0"/>
              </a:spcBef>
              <a:spcAft>
                <a:spcPts val="0"/>
              </a:spcAft>
              <a:buSzPts val="3400"/>
              <a:buNone/>
              <a:defRPr sz="7000">
                <a:solidFill>
                  <a:schemeClr val="lt1"/>
                </a:solidFill>
              </a:defRPr>
            </a:lvl4pPr>
            <a:lvl5pPr lvl="4" algn="l">
              <a:lnSpc>
                <a:spcPct val="105000"/>
              </a:lnSpc>
              <a:spcBef>
                <a:spcPts val="0"/>
              </a:spcBef>
              <a:spcAft>
                <a:spcPts val="0"/>
              </a:spcAft>
              <a:buSzPts val="3400"/>
              <a:buNone/>
              <a:defRPr sz="7000">
                <a:solidFill>
                  <a:schemeClr val="lt1"/>
                </a:solidFill>
              </a:defRPr>
            </a:lvl5pPr>
            <a:lvl6pPr lvl="5" algn="l">
              <a:lnSpc>
                <a:spcPct val="105000"/>
              </a:lnSpc>
              <a:spcBef>
                <a:spcPts val="0"/>
              </a:spcBef>
              <a:spcAft>
                <a:spcPts val="0"/>
              </a:spcAft>
              <a:buSzPts val="3400"/>
              <a:buNone/>
              <a:defRPr sz="7000">
                <a:solidFill>
                  <a:schemeClr val="lt1"/>
                </a:solidFill>
              </a:defRPr>
            </a:lvl6pPr>
            <a:lvl7pPr lvl="6" algn="l">
              <a:lnSpc>
                <a:spcPct val="105000"/>
              </a:lnSpc>
              <a:spcBef>
                <a:spcPts val="0"/>
              </a:spcBef>
              <a:spcAft>
                <a:spcPts val="0"/>
              </a:spcAft>
              <a:buSzPts val="3400"/>
              <a:buNone/>
              <a:defRPr sz="7000">
                <a:solidFill>
                  <a:schemeClr val="lt1"/>
                </a:solidFill>
              </a:defRPr>
            </a:lvl7pPr>
            <a:lvl8pPr lvl="7" algn="l">
              <a:lnSpc>
                <a:spcPct val="105000"/>
              </a:lnSpc>
              <a:spcBef>
                <a:spcPts val="0"/>
              </a:spcBef>
              <a:spcAft>
                <a:spcPts val="0"/>
              </a:spcAft>
              <a:buSzPts val="3400"/>
              <a:buNone/>
              <a:defRPr sz="7000">
                <a:solidFill>
                  <a:schemeClr val="lt1"/>
                </a:solidFill>
              </a:defRPr>
            </a:lvl8pPr>
            <a:lvl9pPr lvl="8" algn="l">
              <a:lnSpc>
                <a:spcPct val="105000"/>
              </a:lnSpc>
              <a:spcBef>
                <a:spcPts val="0"/>
              </a:spcBef>
              <a:spcAft>
                <a:spcPts val="0"/>
              </a:spcAft>
              <a:buSzPts val="3400"/>
              <a:buNone/>
              <a:defRPr sz="7000">
                <a:solidFill>
                  <a:schemeClr val="lt1"/>
                </a:solidFill>
              </a:defRPr>
            </a:lvl9pPr>
          </a:lstStyle>
          <a:p>
            <a:endParaRPr/>
          </a:p>
        </p:txBody>
      </p:sp>
      <p:pic>
        <p:nvPicPr>
          <p:cNvPr id="28" name="Google Shape;28;p4"/>
          <p:cNvPicPr preferRelativeResize="0"/>
          <p:nvPr/>
        </p:nvPicPr>
        <p:blipFill rotWithShape="1">
          <a:blip r:embed="rId3">
            <a:alphaModFix/>
          </a:blip>
          <a:srcRect/>
          <a:stretch/>
        </p:blipFill>
        <p:spPr>
          <a:xfrm>
            <a:off x="10106850" y="6203986"/>
            <a:ext cx="1580275" cy="372766"/>
          </a:xfrm>
          <a:prstGeom prst="rect">
            <a:avLst/>
          </a:prstGeom>
          <a:noFill/>
          <a:ln>
            <a:noFill/>
          </a:ln>
        </p:spPr>
      </p:pic>
      <p:pic>
        <p:nvPicPr>
          <p:cNvPr id="29" name="Google Shape;29;p4"/>
          <p:cNvPicPr preferRelativeResize="0"/>
          <p:nvPr/>
        </p:nvPicPr>
        <p:blipFill rotWithShape="1">
          <a:blip r:embed="rId4">
            <a:alphaModFix/>
          </a:blip>
          <a:srcRect/>
          <a:stretch/>
        </p:blipFill>
        <p:spPr>
          <a:xfrm>
            <a:off x="7379804" y="3535984"/>
            <a:ext cx="455950" cy="455950"/>
          </a:xfrm>
          <a:prstGeom prst="rect">
            <a:avLst/>
          </a:prstGeom>
          <a:noFill/>
          <a:ln>
            <a:noFill/>
          </a:ln>
        </p:spPr>
      </p:pic>
      <p:pic>
        <p:nvPicPr>
          <p:cNvPr id="30" name="Google Shape;30;p4"/>
          <p:cNvPicPr preferRelativeResize="0"/>
          <p:nvPr/>
        </p:nvPicPr>
        <p:blipFill rotWithShape="1">
          <a:blip r:embed="rId5">
            <a:alphaModFix/>
          </a:blip>
          <a:srcRect/>
          <a:stretch/>
        </p:blipFill>
        <p:spPr>
          <a:xfrm>
            <a:off x="7379804" y="2767909"/>
            <a:ext cx="455950" cy="455950"/>
          </a:xfrm>
          <a:prstGeom prst="rect">
            <a:avLst/>
          </a:prstGeom>
          <a:noFill/>
          <a:ln>
            <a:noFill/>
          </a:ln>
        </p:spPr>
      </p:pic>
      <p:pic>
        <p:nvPicPr>
          <p:cNvPr id="31" name="Google Shape;31;p4"/>
          <p:cNvPicPr preferRelativeResize="0"/>
          <p:nvPr/>
        </p:nvPicPr>
        <p:blipFill rotWithShape="1">
          <a:blip r:embed="rId6">
            <a:alphaModFix/>
          </a:blip>
          <a:srcRect/>
          <a:stretch/>
        </p:blipFill>
        <p:spPr>
          <a:xfrm>
            <a:off x="7379804" y="1999834"/>
            <a:ext cx="455950" cy="455950"/>
          </a:xfrm>
          <a:prstGeom prst="rect">
            <a:avLst/>
          </a:prstGeom>
          <a:noFill/>
          <a:ln>
            <a:noFill/>
          </a:ln>
        </p:spPr>
      </p:pic>
      <p:pic>
        <p:nvPicPr>
          <p:cNvPr id="32" name="Google Shape;32;p4"/>
          <p:cNvPicPr preferRelativeResize="0"/>
          <p:nvPr/>
        </p:nvPicPr>
        <p:blipFill rotWithShape="1">
          <a:blip r:embed="rId7">
            <a:alphaModFix/>
          </a:blip>
          <a:srcRect/>
          <a:stretch/>
        </p:blipFill>
        <p:spPr>
          <a:xfrm>
            <a:off x="7379804" y="4304059"/>
            <a:ext cx="455950" cy="455950"/>
          </a:xfrm>
          <a:prstGeom prst="rect">
            <a:avLst/>
          </a:prstGeom>
          <a:noFill/>
          <a:ln>
            <a:noFill/>
          </a:ln>
        </p:spPr>
      </p:pic>
      <p:sp>
        <p:nvSpPr>
          <p:cNvPr id="33" name="Google Shape;33;p4"/>
          <p:cNvSpPr txBox="1"/>
          <p:nvPr/>
        </p:nvSpPr>
        <p:spPr>
          <a:xfrm>
            <a:off x="7960472" y="1999825"/>
            <a:ext cx="29934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Overpass Light"/>
                <a:ea typeface="Overpass Light"/>
                <a:cs typeface="Overpass Light"/>
                <a:sym typeface="Overpass Light"/>
              </a:rPr>
              <a:t>linkedin.com/company/red-hat</a:t>
            </a:r>
            <a:endParaRPr sz="1400" b="0" i="0" u="none" strike="noStrike" cap="none">
              <a:solidFill>
                <a:schemeClr val="lt1"/>
              </a:solidFill>
              <a:latin typeface="Overpass Light"/>
              <a:ea typeface="Overpass Light"/>
              <a:cs typeface="Overpass Light"/>
              <a:sym typeface="Overpass Light"/>
            </a:endParaRPr>
          </a:p>
        </p:txBody>
      </p:sp>
      <p:sp>
        <p:nvSpPr>
          <p:cNvPr id="34" name="Google Shape;34;p4"/>
          <p:cNvSpPr txBox="1"/>
          <p:nvPr/>
        </p:nvSpPr>
        <p:spPr>
          <a:xfrm>
            <a:off x="7960472" y="2767875"/>
            <a:ext cx="29934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Overpass Light"/>
                <a:ea typeface="Overpass Light"/>
                <a:cs typeface="Overpass Light"/>
                <a:sym typeface="Overpass Light"/>
              </a:rPr>
              <a:t>youtube.com/user/RedHatVideos</a:t>
            </a:r>
            <a:endParaRPr sz="1400" b="0" i="0" u="none" strike="noStrike" cap="none">
              <a:solidFill>
                <a:schemeClr val="lt1"/>
              </a:solidFill>
              <a:latin typeface="Overpass Light"/>
              <a:ea typeface="Overpass Light"/>
              <a:cs typeface="Overpass Light"/>
              <a:sym typeface="Overpass Light"/>
            </a:endParaRPr>
          </a:p>
        </p:txBody>
      </p:sp>
      <p:sp>
        <p:nvSpPr>
          <p:cNvPr id="35" name="Google Shape;35;p4"/>
          <p:cNvSpPr txBox="1"/>
          <p:nvPr/>
        </p:nvSpPr>
        <p:spPr>
          <a:xfrm>
            <a:off x="7960472" y="3535925"/>
            <a:ext cx="29934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Overpass Light"/>
                <a:ea typeface="Overpass Light"/>
                <a:cs typeface="Overpass Light"/>
                <a:sym typeface="Overpass Light"/>
              </a:rPr>
              <a:t>facebook.com/redhatinc</a:t>
            </a:r>
            <a:endParaRPr sz="1400" b="0" i="0" u="none" strike="noStrike" cap="none">
              <a:solidFill>
                <a:schemeClr val="lt1"/>
              </a:solidFill>
              <a:latin typeface="Overpass Light"/>
              <a:ea typeface="Overpass Light"/>
              <a:cs typeface="Overpass Light"/>
              <a:sym typeface="Overpass Light"/>
            </a:endParaRPr>
          </a:p>
        </p:txBody>
      </p:sp>
      <p:sp>
        <p:nvSpPr>
          <p:cNvPr id="36" name="Google Shape;36;p4"/>
          <p:cNvSpPr txBox="1"/>
          <p:nvPr/>
        </p:nvSpPr>
        <p:spPr>
          <a:xfrm>
            <a:off x="7960472" y="4303975"/>
            <a:ext cx="29934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Overpass Light"/>
                <a:ea typeface="Overpass Light"/>
                <a:cs typeface="Overpass Light"/>
                <a:sym typeface="Overpass Light"/>
              </a:rPr>
              <a:t>twitter.com/RedHat</a:t>
            </a:r>
            <a:endParaRPr sz="1400" b="0" i="0" u="none" strike="noStrike" cap="none">
              <a:solidFill>
                <a:schemeClr val="lt1"/>
              </a:solidFill>
              <a:latin typeface="Overpass Light"/>
              <a:ea typeface="Overpass Light"/>
              <a:cs typeface="Overpass Light"/>
              <a:sym typeface="Overpass Light"/>
            </a:endParaRPr>
          </a:p>
        </p:txBody>
      </p:sp>
      <p:cxnSp>
        <p:nvCxnSpPr>
          <p:cNvPr id="37" name="Google Shape;37;p4"/>
          <p:cNvCxnSpPr/>
          <p:nvPr/>
        </p:nvCxnSpPr>
        <p:spPr>
          <a:xfrm rot="10800000">
            <a:off x="447775" y="50"/>
            <a:ext cx="0" cy="2282700"/>
          </a:xfrm>
          <a:prstGeom prst="straightConnector1">
            <a:avLst/>
          </a:prstGeom>
          <a:noFill/>
          <a:ln w="9525" cap="flat" cmpd="sng">
            <a:solidFill>
              <a:srgbClr val="EE0000"/>
            </a:solidFill>
            <a:prstDash val="solid"/>
            <a:round/>
            <a:headEnd type="none" w="sm" len="sm"/>
            <a:tailEnd type="none" w="sm" len="sm"/>
          </a:ln>
        </p:spPr>
      </p:cxnSp>
      <p:cxnSp>
        <p:nvCxnSpPr>
          <p:cNvPr id="38" name="Google Shape;38;p4"/>
          <p:cNvCxnSpPr/>
          <p:nvPr/>
        </p:nvCxnSpPr>
        <p:spPr>
          <a:xfrm rot="10800000">
            <a:off x="447767" y="6401400"/>
            <a:ext cx="0" cy="456600"/>
          </a:xfrm>
          <a:prstGeom prst="straightConnector1">
            <a:avLst/>
          </a:prstGeom>
          <a:noFill/>
          <a:ln w="9525" cap="flat" cmpd="sng">
            <a:solidFill>
              <a:srgbClr val="EE0000"/>
            </a:solidFill>
            <a:prstDash val="solid"/>
            <a:round/>
            <a:headEnd type="none" w="sm" len="sm"/>
            <a:tailEnd type="none" w="sm" len="sm"/>
          </a:ln>
        </p:spPr>
      </p:cxnSp>
      <p:sp>
        <p:nvSpPr>
          <p:cNvPr id="39" name="Google Shape;39;p4"/>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black">
  <p:cSld name="TITLE_2">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5"/>
          <p:cNvSpPr txBox="1">
            <a:spLocks noGrp="1"/>
          </p:cNvSpPr>
          <p:nvPr>
            <p:ph type="subTitle" idx="1"/>
          </p:nvPr>
        </p:nvSpPr>
        <p:spPr>
          <a:xfrm>
            <a:off x="2083725" y="3521825"/>
            <a:ext cx="7533300" cy="914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EBEBEB"/>
              </a:buClr>
              <a:buSzPts val="2400"/>
              <a:buNone/>
              <a:defRPr sz="2400">
                <a:solidFill>
                  <a:srgbClr val="EBEBEB"/>
                </a:solidFill>
              </a:defRPr>
            </a:lvl1pPr>
            <a:lvl2pPr lvl="1" algn="l">
              <a:lnSpc>
                <a:spcPct val="100000"/>
              </a:lnSpc>
              <a:spcBef>
                <a:spcPts val="0"/>
              </a:spcBef>
              <a:spcAft>
                <a:spcPts val="0"/>
              </a:spcAft>
              <a:buClr>
                <a:srgbClr val="EBEBEB"/>
              </a:buClr>
              <a:buSzPts val="2400"/>
              <a:buNone/>
              <a:defRPr sz="2400">
                <a:solidFill>
                  <a:srgbClr val="EBEBEB"/>
                </a:solidFill>
              </a:defRPr>
            </a:lvl2pPr>
            <a:lvl3pPr lvl="2" algn="l">
              <a:lnSpc>
                <a:spcPct val="100000"/>
              </a:lnSpc>
              <a:spcBef>
                <a:spcPts val="0"/>
              </a:spcBef>
              <a:spcAft>
                <a:spcPts val="0"/>
              </a:spcAft>
              <a:buClr>
                <a:srgbClr val="EBEBEB"/>
              </a:buClr>
              <a:buSzPts val="2400"/>
              <a:buNone/>
              <a:defRPr sz="2400">
                <a:solidFill>
                  <a:srgbClr val="EBEBEB"/>
                </a:solidFill>
              </a:defRPr>
            </a:lvl3pPr>
            <a:lvl4pPr lvl="3" algn="l">
              <a:lnSpc>
                <a:spcPct val="100000"/>
              </a:lnSpc>
              <a:spcBef>
                <a:spcPts val="0"/>
              </a:spcBef>
              <a:spcAft>
                <a:spcPts val="0"/>
              </a:spcAft>
              <a:buClr>
                <a:srgbClr val="EBEBEB"/>
              </a:buClr>
              <a:buSzPts val="2400"/>
              <a:buNone/>
              <a:defRPr sz="2400">
                <a:solidFill>
                  <a:srgbClr val="EBEBEB"/>
                </a:solidFill>
              </a:defRPr>
            </a:lvl4pPr>
            <a:lvl5pPr lvl="4" algn="l">
              <a:lnSpc>
                <a:spcPct val="100000"/>
              </a:lnSpc>
              <a:spcBef>
                <a:spcPts val="0"/>
              </a:spcBef>
              <a:spcAft>
                <a:spcPts val="0"/>
              </a:spcAft>
              <a:buClr>
                <a:srgbClr val="EBEBEB"/>
              </a:buClr>
              <a:buSzPts val="2400"/>
              <a:buNone/>
              <a:defRPr sz="2400">
                <a:solidFill>
                  <a:srgbClr val="EBEBEB"/>
                </a:solidFill>
              </a:defRPr>
            </a:lvl5pPr>
            <a:lvl6pPr lvl="5" algn="l">
              <a:lnSpc>
                <a:spcPct val="100000"/>
              </a:lnSpc>
              <a:spcBef>
                <a:spcPts val="0"/>
              </a:spcBef>
              <a:spcAft>
                <a:spcPts val="0"/>
              </a:spcAft>
              <a:buClr>
                <a:srgbClr val="EBEBEB"/>
              </a:buClr>
              <a:buSzPts val="2400"/>
              <a:buNone/>
              <a:defRPr sz="2400">
                <a:solidFill>
                  <a:srgbClr val="EBEBEB"/>
                </a:solidFill>
              </a:defRPr>
            </a:lvl6pPr>
            <a:lvl7pPr lvl="6" algn="l">
              <a:lnSpc>
                <a:spcPct val="100000"/>
              </a:lnSpc>
              <a:spcBef>
                <a:spcPts val="0"/>
              </a:spcBef>
              <a:spcAft>
                <a:spcPts val="0"/>
              </a:spcAft>
              <a:buClr>
                <a:srgbClr val="EBEBEB"/>
              </a:buClr>
              <a:buSzPts val="2400"/>
              <a:buNone/>
              <a:defRPr sz="2400">
                <a:solidFill>
                  <a:srgbClr val="EBEBEB"/>
                </a:solidFill>
              </a:defRPr>
            </a:lvl7pPr>
            <a:lvl8pPr lvl="7" algn="l">
              <a:lnSpc>
                <a:spcPct val="100000"/>
              </a:lnSpc>
              <a:spcBef>
                <a:spcPts val="0"/>
              </a:spcBef>
              <a:spcAft>
                <a:spcPts val="0"/>
              </a:spcAft>
              <a:buClr>
                <a:srgbClr val="EBEBEB"/>
              </a:buClr>
              <a:buSzPts val="2400"/>
              <a:buNone/>
              <a:defRPr sz="2400">
                <a:solidFill>
                  <a:srgbClr val="EBEBEB"/>
                </a:solidFill>
              </a:defRPr>
            </a:lvl8pPr>
            <a:lvl9pPr lvl="8" algn="l">
              <a:lnSpc>
                <a:spcPct val="100000"/>
              </a:lnSpc>
              <a:spcBef>
                <a:spcPts val="0"/>
              </a:spcBef>
              <a:spcAft>
                <a:spcPts val="0"/>
              </a:spcAft>
              <a:buClr>
                <a:srgbClr val="EBEBEB"/>
              </a:buClr>
              <a:buSzPts val="2400"/>
              <a:buNone/>
              <a:defRPr sz="2400">
                <a:solidFill>
                  <a:srgbClr val="EBEBEB"/>
                </a:solidFill>
              </a:defRPr>
            </a:lvl9pPr>
          </a:lstStyle>
          <a:p>
            <a:endParaRPr/>
          </a:p>
        </p:txBody>
      </p:sp>
      <p:sp>
        <p:nvSpPr>
          <p:cNvPr id="42" name="Google Shape;42;p5"/>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600"/>
              <a:buFont typeface="Arial"/>
              <a:buNone/>
            </a:pPr>
            <a:r>
              <a:rPr lang="en" sz="600" b="1" i="0" u="none" strike="noStrike" cap="none">
                <a:solidFill>
                  <a:srgbClr val="EBEBEB"/>
                </a:solidFill>
                <a:latin typeface="Overpass"/>
                <a:ea typeface="Overpass"/>
                <a:cs typeface="Overpass"/>
                <a:sym typeface="Overpass"/>
              </a:rPr>
              <a:t>CONFIDENTIAL </a:t>
            </a:r>
            <a:r>
              <a:rPr lang="en" sz="600" b="0" i="0" u="none" strike="noStrike" cap="none">
                <a:solidFill>
                  <a:srgbClr val="EBEBEB"/>
                </a:solidFill>
                <a:latin typeface="Overpass Light"/>
                <a:ea typeface="Overpass Light"/>
                <a:cs typeface="Overpass Light"/>
                <a:sym typeface="Overpass Light"/>
              </a:rPr>
              <a:t>Designator</a:t>
            </a:r>
            <a:endParaRPr sz="600" b="0" i="0" u="none" strike="noStrike" cap="none">
              <a:solidFill>
                <a:srgbClr val="EBEBEB"/>
              </a:solidFill>
              <a:latin typeface="Overpass Light"/>
              <a:ea typeface="Overpass Light"/>
              <a:cs typeface="Overpass Light"/>
              <a:sym typeface="Overpass Light"/>
            </a:endParaRPr>
          </a:p>
        </p:txBody>
      </p:sp>
      <p:sp>
        <p:nvSpPr>
          <p:cNvPr id="43" name="Google Shape;43;p5"/>
          <p:cNvSpPr txBox="1">
            <a:spLocks noGrp="1"/>
          </p:cNvSpPr>
          <p:nvPr>
            <p:ph type="title"/>
          </p:nvPr>
        </p:nvSpPr>
        <p:spPr>
          <a:xfrm>
            <a:off x="2083875" y="1743625"/>
            <a:ext cx="7533300" cy="1600200"/>
          </a:xfrm>
          <a:prstGeom prst="rect">
            <a:avLst/>
          </a:prstGeom>
          <a:noFill/>
          <a:ln>
            <a:noFill/>
          </a:ln>
        </p:spPr>
        <p:txBody>
          <a:bodyPr spcFirstLastPara="1" wrap="square" lIns="0" tIns="0" rIns="0" bIns="0" anchor="b" anchorCtr="0">
            <a:noAutofit/>
          </a:bodyPr>
          <a:lstStyle>
            <a:lvl1pPr lvl="0" algn="l">
              <a:lnSpc>
                <a:spcPct val="105000"/>
              </a:lnSpc>
              <a:spcBef>
                <a:spcPts val="0"/>
              </a:spcBef>
              <a:spcAft>
                <a:spcPts val="0"/>
              </a:spcAft>
              <a:buSzPts val="3400"/>
              <a:buNone/>
              <a:defRPr sz="4600">
                <a:solidFill>
                  <a:srgbClr val="EBEBEB"/>
                </a:solidFill>
              </a:defRPr>
            </a:lvl1pPr>
            <a:lvl2pPr lvl="1" algn="l">
              <a:lnSpc>
                <a:spcPct val="105000"/>
              </a:lnSpc>
              <a:spcBef>
                <a:spcPts val="0"/>
              </a:spcBef>
              <a:spcAft>
                <a:spcPts val="0"/>
              </a:spcAft>
              <a:buSzPts val="3400"/>
              <a:buNone/>
              <a:defRPr sz="4600">
                <a:solidFill>
                  <a:srgbClr val="EBEBEB"/>
                </a:solidFill>
              </a:defRPr>
            </a:lvl2pPr>
            <a:lvl3pPr lvl="2" algn="l">
              <a:lnSpc>
                <a:spcPct val="105000"/>
              </a:lnSpc>
              <a:spcBef>
                <a:spcPts val="0"/>
              </a:spcBef>
              <a:spcAft>
                <a:spcPts val="0"/>
              </a:spcAft>
              <a:buSzPts val="3400"/>
              <a:buNone/>
              <a:defRPr sz="4600">
                <a:solidFill>
                  <a:srgbClr val="EBEBEB"/>
                </a:solidFill>
              </a:defRPr>
            </a:lvl3pPr>
            <a:lvl4pPr lvl="3" algn="l">
              <a:lnSpc>
                <a:spcPct val="105000"/>
              </a:lnSpc>
              <a:spcBef>
                <a:spcPts val="0"/>
              </a:spcBef>
              <a:spcAft>
                <a:spcPts val="0"/>
              </a:spcAft>
              <a:buSzPts val="3400"/>
              <a:buNone/>
              <a:defRPr sz="4600">
                <a:solidFill>
                  <a:srgbClr val="EBEBEB"/>
                </a:solidFill>
              </a:defRPr>
            </a:lvl4pPr>
            <a:lvl5pPr lvl="4" algn="l">
              <a:lnSpc>
                <a:spcPct val="105000"/>
              </a:lnSpc>
              <a:spcBef>
                <a:spcPts val="0"/>
              </a:spcBef>
              <a:spcAft>
                <a:spcPts val="0"/>
              </a:spcAft>
              <a:buSzPts val="3400"/>
              <a:buNone/>
              <a:defRPr sz="4600">
                <a:solidFill>
                  <a:srgbClr val="EBEBEB"/>
                </a:solidFill>
              </a:defRPr>
            </a:lvl5pPr>
            <a:lvl6pPr lvl="5" algn="l">
              <a:lnSpc>
                <a:spcPct val="105000"/>
              </a:lnSpc>
              <a:spcBef>
                <a:spcPts val="0"/>
              </a:spcBef>
              <a:spcAft>
                <a:spcPts val="0"/>
              </a:spcAft>
              <a:buSzPts val="3400"/>
              <a:buNone/>
              <a:defRPr sz="4600">
                <a:solidFill>
                  <a:srgbClr val="EBEBEB"/>
                </a:solidFill>
              </a:defRPr>
            </a:lvl6pPr>
            <a:lvl7pPr lvl="6" algn="l">
              <a:lnSpc>
                <a:spcPct val="105000"/>
              </a:lnSpc>
              <a:spcBef>
                <a:spcPts val="0"/>
              </a:spcBef>
              <a:spcAft>
                <a:spcPts val="0"/>
              </a:spcAft>
              <a:buSzPts val="3400"/>
              <a:buNone/>
              <a:defRPr sz="4600">
                <a:solidFill>
                  <a:srgbClr val="EBEBEB"/>
                </a:solidFill>
              </a:defRPr>
            </a:lvl7pPr>
            <a:lvl8pPr lvl="7" algn="l">
              <a:lnSpc>
                <a:spcPct val="105000"/>
              </a:lnSpc>
              <a:spcBef>
                <a:spcPts val="0"/>
              </a:spcBef>
              <a:spcAft>
                <a:spcPts val="0"/>
              </a:spcAft>
              <a:buSzPts val="3400"/>
              <a:buNone/>
              <a:defRPr sz="4600">
                <a:solidFill>
                  <a:srgbClr val="EBEBEB"/>
                </a:solidFill>
              </a:defRPr>
            </a:lvl8pPr>
            <a:lvl9pPr lvl="8" algn="l">
              <a:lnSpc>
                <a:spcPct val="105000"/>
              </a:lnSpc>
              <a:spcBef>
                <a:spcPts val="0"/>
              </a:spcBef>
              <a:spcAft>
                <a:spcPts val="0"/>
              </a:spcAft>
              <a:buSzPts val="3400"/>
              <a:buNone/>
              <a:defRPr sz="4600">
                <a:solidFill>
                  <a:srgbClr val="EBEBEB"/>
                </a:solidFill>
              </a:defRPr>
            </a:lvl9pPr>
          </a:lstStyle>
          <a:p>
            <a:endParaRPr/>
          </a:p>
        </p:txBody>
      </p:sp>
      <p:sp>
        <p:nvSpPr>
          <p:cNvPr id="44" name="Google Shape;44;p5"/>
          <p:cNvSpPr txBox="1">
            <a:spLocks noGrp="1"/>
          </p:cNvSpPr>
          <p:nvPr>
            <p:ph type="subTitle" idx="2"/>
          </p:nvPr>
        </p:nvSpPr>
        <p:spPr>
          <a:xfrm>
            <a:off x="2083725" y="4681700"/>
            <a:ext cx="2040300" cy="6057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Clr>
                <a:srgbClr val="EBEBEB"/>
              </a:buClr>
              <a:buSzPts val="1200"/>
              <a:buNone/>
              <a:defRPr sz="1200">
                <a:solidFill>
                  <a:srgbClr val="EBEBEB"/>
                </a:solidFill>
              </a:defRPr>
            </a:lvl1pPr>
            <a:lvl2pPr lvl="1" algn="l">
              <a:lnSpc>
                <a:spcPct val="135000"/>
              </a:lnSpc>
              <a:spcBef>
                <a:spcPts val="0"/>
              </a:spcBef>
              <a:spcAft>
                <a:spcPts val="0"/>
              </a:spcAft>
              <a:buClr>
                <a:srgbClr val="EBEBEB"/>
              </a:buClr>
              <a:buSzPts val="1200"/>
              <a:buNone/>
              <a:defRPr sz="1200">
                <a:solidFill>
                  <a:srgbClr val="EBEBEB"/>
                </a:solidFill>
              </a:defRPr>
            </a:lvl2pPr>
            <a:lvl3pPr lvl="2" algn="l">
              <a:lnSpc>
                <a:spcPct val="135000"/>
              </a:lnSpc>
              <a:spcBef>
                <a:spcPts val="0"/>
              </a:spcBef>
              <a:spcAft>
                <a:spcPts val="0"/>
              </a:spcAft>
              <a:buClr>
                <a:srgbClr val="EBEBEB"/>
              </a:buClr>
              <a:buSzPts val="1200"/>
              <a:buNone/>
              <a:defRPr sz="1200">
                <a:solidFill>
                  <a:srgbClr val="EBEBEB"/>
                </a:solidFill>
              </a:defRPr>
            </a:lvl3pPr>
            <a:lvl4pPr lvl="3" algn="l">
              <a:lnSpc>
                <a:spcPct val="135000"/>
              </a:lnSpc>
              <a:spcBef>
                <a:spcPts val="0"/>
              </a:spcBef>
              <a:spcAft>
                <a:spcPts val="0"/>
              </a:spcAft>
              <a:buClr>
                <a:srgbClr val="EBEBEB"/>
              </a:buClr>
              <a:buSzPts val="1200"/>
              <a:buNone/>
              <a:defRPr sz="1200">
                <a:solidFill>
                  <a:srgbClr val="EBEBEB"/>
                </a:solidFill>
              </a:defRPr>
            </a:lvl4pPr>
            <a:lvl5pPr lvl="4" algn="l">
              <a:lnSpc>
                <a:spcPct val="135000"/>
              </a:lnSpc>
              <a:spcBef>
                <a:spcPts val="0"/>
              </a:spcBef>
              <a:spcAft>
                <a:spcPts val="0"/>
              </a:spcAft>
              <a:buClr>
                <a:srgbClr val="EBEBEB"/>
              </a:buClr>
              <a:buSzPts val="1200"/>
              <a:buNone/>
              <a:defRPr sz="1200">
                <a:solidFill>
                  <a:srgbClr val="EBEBEB"/>
                </a:solidFill>
              </a:defRPr>
            </a:lvl5pPr>
            <a:lvl6pPr lvl="5" algn="l">
              <a:lnSpc>
                <a:spcPct val="135000"/>
              </a:lnSpc>
              <a:spcBef>
                <a:spcPts val="0"/>
              </a:spcBef>
              <a:spcAft>
                <a:spcPts val="0"/>
              </a:spcAft>
              <a:buClr>
                <a:srgbClr val="EBEBEB"/>
              </a:buClr>
              <a:buSzPts val="1200"/>
              <a:buNone/>
              <a:defRPr sz="1200">
                <a:solidFill>
                  <a:srgbClr val="EBEBEB"/>
                </a:solidFill>
              </a:defRPr>
            </a:lvl6pPr>
            <a:lvl7pPr lvl="6" algn="l">
              <a:lnSpc>
                <a:spcPct val="135000"/>
              </a:lnSpc>
              <a:spcBef>
                <a:spcPts val="0"/>
              </a:spcBef>
              <a:spcAft>
                <a:spcPts val="0"/>
              </a:spcAft>
              <a:buClr>
                <a:srgbClr val="EBEBEB"/>
              </a:buClr>
              <a:buSzPts val="1200"/>
              <a:buNone/>
              <a:defRPr sz="1200">
                <a:solidFill>
                  <a:srgbClr val="EBEBEB"/>
                </a:solidFill>
              </a:defRPr>
            </a:lvl7pPr>
            <a:lvl8pPr lvl="7" algn="l">
              <a:lnSpc>
                <a:spcPct val="135000"/>
              </a:lnSpc>
              <a:spcBef>
                <a:spcPts val="0"/>
              </a:spcBef>
              <a:spcAft>
                <a:spcPts val="0"/>
              </a:spcAft>
              <a:buClr>
                <a:srgbClr val="EBEBEB"/>
              </a:buClr>
              <a:buSzPts val="1200"/>
              <a:buNone/>
              <a:defRPr sz="1200">
                <a:solidFill>
                  <a:srgbClr val="EBEBEB"/>
                </a:solidFill>
              </a:defRPr>
            </a:lvl8pPr>
            <a:lvl9pPr lvl="8" algn="l">
              <a:lnSpc>
                <a:spcPct val="135000"/>
              </a:lnSpc>
              <a:spcBef>
                <a:spcPts val="0"/>
              </a:spcBef>
              <a:spcAft>
                <a:spcPts val="0"/>
              </a:spcAft>
              <a:buClr>
                <a:srgbClr val="EBEBEB"/>
              </a:buClr>
              <a:buSzPts val="1200"/>
              <a:buNone/>
              <a:defRPr sz="1200">
                <a:solidFill>
                  <a:srgbClr val="EBEBEB"/>
                </a:solidFill>
              </a:defRPr>
            </a:lvl9pPr>
          </a:lstStyle>
          <a:p>
            <a:endParaRPr/>
          </a:p>
        </p:txBody>
      </p:sp>
      <p:sp>
        <p:nvSpPr>
          <p:cNvPr id="45" name="Google Shape;45;p5"/>
          <p:cNvSpPr txBox="1">
            <a:spLocks noGrp="1"/>
          </p:cNvSpPr>
          <p:nvPr>
            <p:ph type="subTitle" idx="3"/>
          </p:nvPr>
        </p:nvSpPr>
        <p:spPr>
          <a:xfrm>
            <a:off x="4471850" y="4681700"/>
            <a:ext cx="2040300" cy="6057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Clr>
                <a:srgbClr val="EBEBEB"/>
              </a:buClr>
              <a:buSzPts val="1200"/>
              <a:buNone/>
              <a:defRPr sz="1200">
                <a:solidFill>
                  <a:srgbClr val="EBEBEB"/>
                </a:solidFill>
              </a:defRPr>
            </a:lvl1pPr>
            <a:lvl2pPr lvl="1" algn="l">
              <a:lnSpc>
                <a:spcPct val="135000"/>
              </a:lnSpc>
              <a:spcBef>
                <a:spcPts val="0"/>
              </a:spcBef>
              <a:spcAft>
                <a:spcPts val="0"/>
              </a:spcAft>
              <a:buClr>
                <a:srgbClr val="EBEBEB"/>
              </a:buClr>
              <a:buSzPts val="1200"/>
              <a:buNone/>
              <a:defRPr sz="1200">
                <a:solidFill>
                  <a:srgbClr val="EBEBEB"/>
                </a:solidFill>
              </a:defRPr>
            </a:lvl2pPr>
            <a:lvl3pPr lvl="2" algn="l">
              <a:lnSpc>
                <a:spcPct val="135000"/>
              </a:lnSpc>
              <a:spcBef>
                <a:spcPts val="0"/>
              </a:spcBef>
              <a:spcAft>
                <a:spcPts val="0"/>
              </a:spcAft>
              <a:buClr>
                <a:srgbClr val="EBEBEB"/>
              </a:buClr>
              <a:buSzPts val="1200"/>
              <a:buNone/>
              <a:defRPr sz="1200">
                <a:solidFill>
                  <a:srgbClr val="EBEBEB"/>
                </a:solidFill>
              </a:defRPr>
            </a:lvl3pPr>
            <a:lvl4pPr lvl="3" algn="l">
              <a:lnSpc>
                <a:spcPct val="135000"/>
              </a:lnSpc>
              <a:spcBef>
                <a:spcPts val="0"/>
              </a:spcBef>
              <a:spcAft>
                <a:spcPts val="0"/>
              </a:spcAft>
              <a:buClr>
                <a:srgbClr val="EBEBEB"/>
              </a:buClr>
              <a:buSzPts val="1200"/>
              <a:buNone/>
              <a:defRPr sz="1200">
                <a:solidFill>
                  <a:srgbClr val="EBEBEB"/>
                </a:solidFill>
              </a:defRPr>
            </a:lvl4pPr>
            <a:lvl5pPr lvl="4" algn="l">
              <a:lnSpc>
                <a:spcPct val="135000"/>
              </a:lnSpc>
              <a:spcBef>
                <a:spcPts val="0"/>
              </a:spcBef>
              <a:spcAft>
                <a:spcPts val="0"/>
              </a:spcAft>
              <a:buClr>
                <a:srgbClr val="EBEBEB"/>
              </a:buClr>
              <a:buSzPts val="1200"/>
              <a:buNone/>
              <a:defRPr sz="1200">
                <a:solidFill>
                  <a:srgbClr val="EBEBEB"/>
                </a:solidFill>
              </a:defRPr>
            </a:lvl5pPr>
            <a:lvl6pPr lvl="5" algn="l">
              <a:lnSpc>
                <a:spcPct val="135000"/>
              </a:lnSpc>
              <a:spcBef>
                <a:spcPts val="0"/>
              </a:spcBef>
              <a:spcAft>
                <a:spcPts val="0"/>
              </a:spcAft>
              <a:buClr>
                <a:srgbClr val="EBEBEB"/>
              </a:buClr>
              <a:buSzPts val="1200"/>
              <a:buNone/>
              <a:defRPr sz="1200">
                <a:solidFill>
                  <a:srgbClr val="EBEBEB"/>
                </a:solidFill>
              </a:defRPr>
            </a:lvl6pPr>
            <a:lvl7pPr lvl="6" algn="l">
              <a:lnSpc>
                <a:spcPct val="135000"/>
              </a:lnSpc>
              <a:spcBef>
                <a:spcPts val="0"/>
              </a:spcBef>
              <a:spcAft>
                <a:spcPts val="0"/>
              </a:spcAft>
              <a:buClr>
                <a:srgbClr val="EBEBEB"/>
              </a:buClr>
              <a:buSzPts val="1200"/>
              <a:buNone/>
              <a:defRPr sz="1200">
                <a:solidFill>
                  <a:srgbClr val="EBEBEB"/>
                </a:solidFill>
              </a:defRPr>
            </a:lvl7pPr>
            <a:lvl8pPr lvl="7" algn="l">
              <a:lnSpc>
                <a:spcPct val="135000"/>
              </a:lnSpc>
              <a:spcBef>
                <a:spcPts val="0"/>
              </a:spcBef>
              <a:spcAft>
                <a:spcPts val="0"/>
              </a:spcAft>
              <a:buClr>
                <a:srgbClr val="EBEBEB"/>
              </a:buClr>
              <a:buSzPts val="1200"/>
              <a:buNone/>
              <a:defRPr sz="1200">
                <a:solidFill>
                  <a:srgbClr val="EBEBEB"/>
                </a:solidFill>
              </a:defRPr>
            </a:lvl8pPr>
            <a:lvl9pPr lvl="8" algn="l">
              <a:lnSpc>
                <a:spcPct val="135000"/>
              </a:lnSpc>
              <a:spcBef>
                <a:spcPts val="0"/>
              </a:spcBef>
              <a:spcAft>
                <a:spcPts val="0"/>
              </a:spcAft>
              <a:buClr>
                <a:srgbClr val="EBEBEB"/>
              </a:buClr>
              <a:buSzPts val="1200"/>
              <a:buNone/>
              <a:defRPr sz="1200">
                <a:solidFill>
                  <a:srgbClr val="EBEBEB"/>
                </a:solidFill>
              </a:defRPr>
            </a:lvl9pPr>
          </a:lstStyle>
          <a:p>
            <a:endParaRPr/>
          </a:p>
        </p:txBody>
      </p:sp>
      <p:pic>
        <p:nvPicPr>
          <p:cNvPr id="46" name="Google Shape;46;p5"/>
          <p:cNvPicPr preferRelativeResize="0"/>
          <p:nvPr/>
        </p:nvPicPr>
        <p:blipFill rotWithShape="1">
          <a:blip r:embed="rId3">
            <a:alphaModFix/>
          </a:blip>
          <a:srcRect/>
          <a:stretch/>
        </p:blipFill>
        <p:spPr>
          <a:xfrm>
            <a:off x="10106850" y="6203986"/>
            <a:ext cx="1580275" cy="372766"/>
          </a:xfrm>
          <a:prstGeom prst="rect">
            <a:avLst/>
          </a:prstGeom>
          <a:noFill/>
          <a:ln>
            <a:noFill/>
          </a:ln>
        </p:spPr>
      </p:pic>
      <p:cxnSp>
        <p:nvCxnSpPr>
          <p:cNvPr id="47" name="Google Shape;47;p5"/>
          <p:cNvCxnSpPr/>
          <p:nvPr/>
        </p:nvCxnSpPr>
        <p:spPr>
          <a:xfrm rot="10800000">
            <a:off x="447767" y="6401400"/>
            <a:ext cx="0" cy="456600"/>
          </a:xfrm>
          <a:prstGeom prst="straightConnector1">
            <a:avLst/>
          </a:prstGeom>
          <a:noFill/>
          <a:ln w="9525" cap="flat" cmpd="sng">
            <a:solidFill>
              <a:srgbClr val="EE0000"/>
            </a:solidFill>
            <a:prstDash val="solid"/>
            <a:round/>
            <a:headEnd type="none" w="sm" len="sm"/>
            <a:tailEnd type="none" w="sm" len="sm"/>
          </a:ln>
        </p:spPr>
      </p:cxnSp>
      <p:sp>
        <p:nvSpPr>
          <p:cNvPr id="48" name="Google Shape;48;p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ck closing">
  <p:cSld name="TITLE_1_1">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6"/>
          <p:cNvSpPr txBox="1">
            <a:spLocks noGrp="1"/>
          </p:cNvSpPr>
          <p:nvPr>
            <p:ph type="subTitle" idx="1"/>
          </p:nvPr>
        </p:nvSpPr>
        <p:spPr>
          <a:xfrm>
            <a:off x="2083725" y="3008425"/>
            <a:ext cx="4146300" cy="1524900"/>
          </a:xfrm>
          <a:prstGeom prst="rect">
            <a:avLst/>
          </a:prstGeom>
          <a:noFill/>
          <a:ln>
            <a:noFill/>
          </a:ln>
        </p:spPr>
        <p:txBody>
          <a:bodyPr spcFirstLastPara="1" wrap="square" lIns="0" tIns="0" rIns="0" bIns="0" anchor="t" anchorCtr="0">
            <a:noAutofit/>
          </a:bodyPr>
          <a:lstStyle>
            <a:lvl1pPr lvl="0" algn="l">
              <a:lnSpc>
                <a:spcPct val="180000"/>
              </a:lnSpc>
              <a:spcBef>
                <a:spcPts val="0"/>
              </a:spcBef>
              <a:spcAft>
                <a:spcPts val="0"/>
              </a:spcAft>
              <a:buClr>
                <a:srgbClr val="EBEBEB"/>
              </a:buClr>
              <a:buSzPts val="1400"/>
              <a:buNone/>
              <a:defRPr sz="1400">
                <a:solidFill>
                  <a:srgbClr val="EBEBEB"/>
                </a:solidFill>
              </a:defRPr>
            </a:lvl1pPr>
            <a:lvl2pPr lvl="1" algn="l">
              <a:lnSpc>
                <a:spcPct val="180000"/>
              </a:lnSpc>
              <a:spcBef>
                <a:spcPts val="0"/>
              </a:spcBef>
              <a:spcAft>
                <a:spcPts val="0"/>
              </a:spcAft>
              <a:buClr>
                <a:srgbClr val="EBEBEB"/>
              </a:buClr>
              <a:buSzPts val="1400"/>
              <a:buNone/>
              <a:defRPr sz="1400">
                <a:solidFill>
                  <a:srgbClr val="EBEBEB"/>
                </a:solidFill>
              </a:defRPr>
            </a:lvl2pPr>
            <a:lvl3pPr lvl="2" algn="l">
              <a:lnSpc>
                <a:spcPct val="180000"/>
              </a:lnSpc>
              <a:spcBef>
                <a:spcPts val="0"/>
              </a:spcBef>
              <a:spcAft>
                <a:spcPts val="0"/>
              </a:spcAft>
              <a:buClr>
                <a:srgbClr val="EBEBEB"/>
              </a:buClr>
              <a:buSzPts val="1400"/>
              <a:buNone/>
              <a:defRPr sz="1400">
                <a:solidFill>
                  <a:srgbClr val="EBEBEB"/>
                </a:solidFill>
              </a:defRPr>
            </a:lvl3pPr>
            <a:lvl4pPr lvl="3" algn="l">
              <a:lnSpc>
                <a:spcPct val="180000"/>
              </a:lnSpc>
              <a:spcBef>
                <a:spcPts val="0"/>
              </a:spcBef>
              <a:spcAft>
                <a:spcPts val="0"/>
              </a:spcAft>
              <a:buClr>
                <a:srgbClr val="EBEBEB"/>
              </a:buClr>
              <a:buSzPts val="1400"/>
              <a:buNone/>
              <a:defRPr sz="1400">
                <a:solidFill>
                  <a:srgbClr val="EBEBEB"/>
                </a:solidFill>
              </a:defRPr>
            </a:lvl4pPr>
            <a:lvl5pPr lvl="4" algn="l">
              <a:lnSpc>
                <a:spcPct val="180000"/>
              </a:lnSpc>
              <a:spcBef>
                <a:spcPts val="0"/>
              </a:spcBef>
              <a:spcAft>
                <a:spcPts val="0"/>
              </a:spcAft>
              <a:buClr>
                <a:srgbClr val="EBEBEB"/>
              </a:buClr>
              <a:buSzPts val="1400"/>
              <a:buNone/>
              <a:defRPr sz="1400">
                <a:solidFill>
                  <a:srgbClr val="EBEBEB"/>
                </a:solidFill>
              </a:defRPr>
            </a:lvl5pPr>
            <a:lvl6pPr lvl="5" algn="l">
              <a:lnSpc>
                <a:spcPct val="180000"/>
              </a:lnSpc>
              <a:spcBef>
                <a:spcPts val="0"/>
              </a:spcBef>
              <a:spcAft>
                <a:spcPts val="0"/>
              </a:spcAft>
              <a:buClr>
                <a:srgbClr val="EBEBEB"/>
              </a:buClr>
              <a:buSzPts val="1400"/>
              <a:buNone/>
              <a:defRPr sz="1400">
                <a:solidFill>
                  <a:srgbClr val="EBEBEB"/>
                </a:solidFill>
              </a:defRPr>
            </a:lvl6pPr>
            <a:lvl7pPr lvl="6" algn="l">
              <a:lnSpc>
                <a:spcPct val="180000"/>
              </a:lnSpc>
              <a:spcBef>
                <a:spcPts val="0"/>
              </a:spcBef>
              <a:spcAft>
                <a:spcPts val="0"/>
              </a:spcAft>
              <a:buClr>
                <a:srgbClr val="EBEBEB"/>
              </a:buClr>
              <a:buSzPts val="1400"/>
              <a:buNone/>
              <a:defRPr sz="1400">
                <a:solidFill>
                  <a:srgbClr val="EBEBEB"/>
                </a:solidFill>
              </a:defRPr>
            </a:lvl7pPr>
            <a:lvl8pPr lvl="7" algn="l">
              <a:lnSpc>
                <a:spcPct val="180000"/>
              </a:lnSpc>
              <a:spcBef>
                <a:spcPts val="0"/>
              </a:spcBef>
              <a:spcAft>
                <a:spcPts val="0"/>
              </a:spcAft>
              <a:buClr>
                <a:srgbClr val="EBEBEB"/>
              </a:buClr>
              <a:buSzPts val="1400"/>
              <a:buNone/>
              <a:defRPr sz="1400">
                <a:solidFill>
                  <a:srgbClr val="EBEBEB"/>
                </a:solidFill>
              </a:defRPr>
            </a:lvl8pPr>
            <a:lvl9pPr lvl="8" algn="l">
              <a:lnSpc>
                <a:spcPct val="180000"/>
              </a:lnSpc>
              <a:spcBef>
                <a:spcPts val="0"/>
              </a:spcBef>
              <a:spcAft>
                <a:spcPts val="0"/>
              </a:spcAft>
              <a:buClr>
                <a:srgbClr val="EBEBEB"/>
              </a:buClr>
              <a:buSzPts val="1400"/>
              <a:buNone/>
              <a:defRPr sz="1400">
                <a:solidFill>
                  <a:srgbClr val="EBEBEB"/>
                </a:solidFill>
              </a:defRPr>
            </a:lvl9pPr>
          </a:lstStyle>
          <a:p>
            <a:endParaRPr/>
          </a:p>
        </p:txBody>
      </p:sp>
      <p:sp>
        <p:nvSpPr>
          <p:cNvPr id="51" name="Google Shape;51;p6"/>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600"/>
              <a:buFont typeface="Arial"/>
              <a:buNone/>
            </a:pPr>
            <a:r>
              <a:rPr lang="en" sz="600" b="1" i="0" u="none" strike="noStrike" cap="none">
                <a:solidFill>
                  <a:srgbClr val="EBEBEB"/>
                </a:solidFill>
                <a:latin typeface="Overpass"/>
                <a:ea typeface="Overpass"/>
                <a:cs typeface="Overpass"/>
                <a:sym typeface="Overpass"/>
              </a:rPr>
              <a:t>CONFIDENTIAL </a:t>
            </a:r>
            <a:r>
              <a:rPr lang="en" sz="600" b="0" i="0" u="none" strike="noStrike" cap="none">
                <a:solidFill>
                  <a:srgbClr val="EBEBEB"/>
                </a:solidFill>
                <a:latin typeface="Overpass Light"/>
                <a:ea typeface="Overpass Light"/>
                <a:cs typeface="Overpass Light"/>
                <a:sym typeface="Overpass Light"/>
              </a:rPr>
              <a:t>Designator</a:t>
            </a:r>
            <a:endParaRPr sz="600" b="0" i="0" u="none" strike="noStrike" cap="none">
              <a:solidFill>
                <a:srgbClr val="EBEBEB"/>
              </a:solidFill>
              <a:latin typeface="Overpass Light"/>
              <a:ea typeface="Overpass Light"/>
              <a:cs typeface="Overpass Light"/>
              <a:sym typeface="Overpass Light"/>
            </a:endParaRPr>
          </a:p>
        </p:txBody>
      </p:sp>
      <p:sp>
        <p:nvSpPr>
          <p:cNvPr id="52" name="Google Shape;52;p6"/>
          <p:cNvSpPr txBox="1">
            <a:spLocks noGrp="1"/>
          </p:cNvSpPr>
          <p:nvPr>
            <p:ph type="title"/>
          </p:nvPr>
        </p:nvSpPr>
        <p:spPr>
          <a:xfrm>
            <a:off x="2083875" y="568625"/>
            <a:ext cx="4905000" cy="1985400"/>
          </a:xfrm>
          <a:prstGeom prst="rect">
            <a:avLst/>
          </a:prstGeom>
          <a:noFill/>
          <a:ln>
            <a:noFill/>
          </a:ln>
        </p:spPr>
        <p:txBody>
          <a:bodyPr spcFirstLastPara="1" wrap="square" lIns="0" tIns="0" rIns="0" bIns="0" anchor="b" anchorCtr="0">
            <a:noAutofit/>
          </a:bodyPr>
          <a:lstStyle>
            <a:lvl1pPr lvl="0" algn="l">
              <a:lnSpc>
                <a:spcPct val="105000"/>
              </a:lnSpc>
              <a:spcBef>
                <a:spcPts val="0"/>
              </a:spcBef>
              <a:spcAft>
                <a:spcPts val="0"/>
              </a:spcAft>
              <a:buSzPts val="3400"/>
              <a:buNone/>
              <a:defRPr sz="7000">
                <a:solidFill>
                  <a:srgbClr val="EBEBEB"/>
                </a:solidFill>
              </a:defRPr>
            </a:lvl1pPr>
            <a:lvl2pPr lvl="1" algn="l">
              <a:lnSpc>
                <a:spcPct val="105000"/>
              </a:lnSpc>
              <a:spcBef>
                <a:spcPts val="0"/>
              </a:spcBef>
              <a:spcAft>
                <a:spcPts val="0"/>
              </a:spcAft>
              <a:buSzPts val="3400"/>
              <a:buNone/>
              <a:defRPr sz="7000">
                <a:solidFill>
                  <a:srgbClr val="EBEBEB"/>
                </a:solidFill>
              </a:defRPr>
            </a:lvl2pPr>
            <a:lvl3pPr lvl="2" algn="l">
              <a:lnSpc>
                <a:spcPct val="105000"/>
              </a:lnSpc>
              <a:spcBef>
                <a:spcPts val="0"/>
              </a:spcBef>
              <a:spcAft>
                <a:spcPts val="0"/>
              </a:spcAft>
              <a:buSzPts val="3400"/>
              <a:buNone/>
              <a:defRPr sz="7000">
                <a:solidFill>
                  <a:srgbClr val="EBEBEB"/>
                </a:solidFill>
              </a:defRPr>
            </a:lvl3pPr>
            <a:lvl4pPr lvl="3" algn="l">
              <a:lnSpc>
                <a:spcPct val="105000"/>
              </a:lnSpc>
              <a:spcBef>
                <a:spcPts val="0"/>
              </a:spcBef>
              <a:spcAft>
                <a:spcPts val="0"/>
              </a:spcAft>
              <a:buSzPts val="3400"/>
              <a:buNone/>
              <a:defRPr sz="7000">
                <a:solidFill>
                  <a:srgbClr val="EBEBEB"/>
                </a:solidFill>
              </a:defRPr>
            </a:lvl4pPr>
            <a:lvl5pPr lvl="4" algn="l">
              <a:lnSpc>
                <a:spcPct val="105000"/>
              </a:lnSpc>
              <a:spcBef>
                <a:spcPts val="0"/>
              </a:spcBef>
              <a:spcAft>
                <a:spcPts val="0"/>
              </a:spcAft>
              <a:buSzPts val="3400"/>
              <a:buNone/>
              <a:defRPr sz="7000">
                <a:solidFill>
                  <a:srgbClr val="EBEBEB"/>
                </a:solidFill>
              </a:defRPr>
            </a:lvl5pPr>
            <a:lvl6pPr lvl="5" algn="l">
              <a:lnSpc>
                <a:spcPct val="105000"/>
              </a:lnSpc>
              <a:spcBef>
                <a:spcPts val="0"/>
              </a:spcBef>
              <a:spcAft>
                <a:spcPts val="0"/>
              </a:spcAft>
              <a:buSzPts val="3400"/>
              <a:buNone/>
              <a:defRPr sz="7000">
                <a:solidFill>
                  <a:srgbClr val="EBEBEB"/>
                </a:solidFill>
              </a:defRPr>
            </a:lvl6pPr>
            <a:lvl7pPr lvl="6" algn="l">
              <a:lnSpc>
                <a:spcPct val="105000"/>
              </a:lnSpc>
              <a:spcBef>
                <a:spcPts val="0"/>
              </a:spcBef>
              <a:spcAft>
                <a:spcPts val="0"/>
              </a:spcAft>
              <a:buSzPts val="3400"/>
              <a:buNone/>
              <a:defRPr sz="7000">
                <a:solidFill>
                  <a:srgbClr val="EBEBEB"/>
                </a:solidFill>
              </a:defRPr>
            </a:lvl7pPr>
            <a:lvl8pPr lvl="7" algn="l">
              <a:lnSpc>
                <a:spcPct val="105000"/>
              </a:lnSpc>
              <a:spcBef>
                <a:spcPts val="0"/>
              </a:spcBef>
              <a:spcAft>
                <a:spcPts val="0"/>
              </a:spcAft>
              <a:buSzPts val="3400"/>
              <a:buNone/>
              <a:defRPr sz="7000">
                <a:solidFill>
                  <a:srgbClr val="EBEBEB"/>
                </a:solidFill>
              </a:defRPr>
            </a:lvl8pPr>
            <a:lvl9pPr lvl="8" algn="l">
              <a:lnSpc>
                <a:spcPct val="105000"/>
              </a:lnSpc>
              <a:spcBef>
                <a:spcPts val="0"/>
              </a:spcBef>
              <a:spcAft>
                <a:spcPts val="0"/>
              </a:spcAft>
              <a:buSzPts val="3400"/>
              <a:buNone/>
              <a:defRPr sz="7000">
                <a:solidFill>
                  <a:srgbClr val="EBEBEB"/>
                </a:solidFill>
              </a:defRPr>
            </a:lvl9pPr>
          </a:lstStyle>
          <a:p>
            <a:endParaRPr/>
          </a:p>
        </p:txBody>
      </p:sp>
      <p:pic>
        <p:nvPicPr>
          <p:cNvPr id="53" name="Google Shape;53;p6"/>
          <p:cNvPicPr preferRelativeResize="0"/>
          <p:nvPr/>
        </p:nvPicPr>
        <p:blipFill rotWithShape="1">
          <a:blip r:embed="rId3">
            <a:alphaModFix/>
          </a:blip>
          <a:srcRect/>
          <a:stretch/>
        </p:blipFill>
        <p:spPr>
          <a:xfrm>
            <a:off x="10106850" y="6203986"/>
            <a:ext cx="1580275" cy="372766"/>
          </a:xfrm>
          <a:prstGeom prst="rect">
            <a:avLst/>
          </a:prstGeom>
          <a:noFill/>
          <a:ln>
            <a:noFill/>
          </a:ln>
        </p:spPr>
      </p:pic>
      <p:sp>
        <p:nvSpPr>
          <p:cNvPr id="54" name="Google Shape;54;p6"/>
          <p:cNvSpPr txBox="1"/>
          <p:nvPr/>
        </p:nvSpPr>
        <p:spPr>
          <a:xfrm>
            <a:off x="7960472" y="1999825"/>
            <a:ext cx="29934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EBEBEB"/>
                </a:solidFill>
                <a:latin typeface="Overpass Light"/>
                <a:ea typeface="Overpass Light"/>
                <a:cs typeface="Overpass Light"/>
                <a:sym typeface="Overpass Light"/>
              </a:rPr>
              <a:t>linkedin.com/company/red-hat</a:t>
            </a:r>
            <a:endParaRPr sz="1400" b="0" i="0" u="none" strike="noStrike" cap="none">
              <a:solidFill>
                <a:srgbClr val="EBEBEB"/>
              </a:solidFill>
              <a:latin typeface="Overpass Light"/>
              <a:ea typeface="Overpass Light"/>
              <a:cs typeface="Overpass Light"/>
              <a:sym typeface="Overpass Light"/>
            </a:endParaRPr>
          </a:p>
        </p:txBody>
      </p:sp>
      <p:sp>
        <p:nvSpPr>
          <p:cNvPr id="55" name="Google Shape;55;p6"/>
          <p:cNvSpPr txBox="1"/>
          <p:nvPr/>
        </p:nvSpPr>
        <p:spPr>
          <a:xfrm>
            <a:off x="7960472" y="2767875"/>
            <a:ext cx="29934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EBEBEB"/>
                </a:solidFill>
                <a:latin typeface="Overpass Light"/>
                <a:ea typeface="Overpass Light"/>
                <a:cs typeface="Overpass Light"/>
                <a:sym typeface="Overpass Light"/>
              </a:rPr>
              <a:t>youtube.com/user/RedHatVideos</a:t>
            </a:r>
            <a:endParaRPr sz="1400" b="0" i="0" u="none" strike="noStrike" cap="none">
              <a:solidFill>
                <a:srgbClr val="EBEBEB"/>
              </a:solidFill>
              <a:latin typeface="Overpass Light"/>
              <a:ea typeface="Overpass Light"/>
              <a:cs typeface="Overpass Light"/>
              <a:sym typeface="Overpass Light"/>
            </a:endParaRPr>
          </a:p>
        </p:txBody>
      </p:sp>
      <p:sp>
        <p:nvSpPr>
          <p:cNvPr id="56" name="Google Shape;56;p6"/>
          <p:cNvSpPr txBox="1"/>
          <p:nvPr/>
        </p:nvSpPr>
        <p:spPr>
          <a:xfrm>
            <a:off x="7960472" y="3535925"/>
            <a:ext cx="29934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EBEBEB"/>
                </a:solidFill>
                <a:latin typeface="Overpass Light"/>
                <a:ea typeface="Overpass Light"/>
                <a:cs typeface="Overpass Light"/>
                <a:sym typeface="Overpass Light"/>
              </a:rPr>
              <a:t>facebook.com/redhatinc</a:t>
            </a:r>
            <a:endParaRPr sz="1400" b="0" i="0" u="none" strike="noStrike" cap="none">
              <a:solidFill>
                <a:srgbClr val="EBEBEB"/>
              </a:solidFill>
              <a:latin typeface="Overpass Light"/>
              <a:ea typeface="Overpass Light"/>
              <a:cs typeface="Overpass Light"/>
              <a:sym typeface="Overpass Light"/>
            </a:endParaRPr>
          </a:p>
        </p:txBody>
      </p:sp>
      <p:sp>
        <p:nvSpPr>
          <p:cNvPr id="57" name="Google Shape;57;p6"/>
          <p:cNvSpPr txBox="1"/>
          <p:nvPr/>
        </p:nvSpPr>
        <p:spPr>
          <a:xfrm>
            <a:off x="7960472" y="4303975"/>
            <a:ext cx="29934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EBEBEB"/>
                </a:solidFill>
                <a:latin typeface="Overpass Light"/>
                <a:ea typeface="Overpass Light"/>
                <a:cs typeface="Overpass Light"/>
                <a:sym typeface="Overpass Light"/>
              </a:rPr>
              <a:t>twitter.com/RedHat</a:t>
            </a:r>
            <a:endParaRPr sz="1400" b="0" i="0" u="none" strike="noStrike" cap="none">
              <a:solidFill>
                <a:srgbClr val="EBEBEB"/>
              </a:solidFill>
              <a:latin typeface="Overpass Light"/>
              <a:ea typeface="Overpass Light"/>
              <a:cs typeface="Overpass Light"/>
              <a:sym typeface="Overpass Light"/>
            </a:endParaRPr>
          </a:p>
        </p:txBody>
      </p:sp>
      <p:cxnSp>
        <p:nvCxnSpPr>
          <p:cNvPr id="58" name="Google Shape;58;p6"/>
          <p:cNvCxnSpPr/>
          <p:nvPr/>
        </p:nvCxnSpPr>
        <p:spPr>
          <a:xfrm rot="10800000">
            <a:off x="447775" y="50"/>
            <a:ext cx="0" cy="2282700"/>
          </a:xfrm>
          <a:prstGeom prst="straightConnector1">
            <a:avLst/>
          </a:prstGeom>
          <a:noFill/>
          <a:ln w="9525" cap="flat" cmpd="sng">
            <a:solidFill>
              <a:srgbClr val="EE0000"/>
            </a:solidFill>
            <a:prstDash val="solid"/>
            <a:round/>
            <a:headEnd type="none" w="sm" len="sm"/>
            <a:tailEnd type="none" w="sm" len="sm"/>
          </a:ln>
        </p:spPr>
      </p:cxnSp>
      <p:pic>
        <p:nvPicPr>
          <p:cNvPr id="59" name="Google Shape;59;p6"/>
          <p:cNvPicPr preferRelativeResize="0"/>
          <p:nvPr/>
        </p:nvPicPr>
        <p:blipFill rotWithShape="1">
          <a:blip r:embed="rId4">
            <a:alphaModFix/>
          </a:blip>
          <a:srcRect/>
          <a:stretch/>
        </p:blipFill>
        <p:spPr>
          <a:xfrm>
            <a:off x="7321275" y="1882617"/>
            <a:ext cx="580517" cy="580517"/>
          </a:xfrm>
          <a:prstGeom prst="rect">
            <a:avLst/>
          </a:prstGeom>
          <a:noFill/>
          <a:ln>
            <a:noFill/>
          </a:ln>
        </p:spPr>
      </p:pic>
      <p:pic>
        <p:nvPicPr>
          <p:cNvPr id="60" name="Google Shape;60;p6"/>
          <p:cNvPicPr preferRelativeResize="0"/>
          <p:nvPr/>
        </p:nvPicPr>
        <p:blipFill rotWithShape="1">
          <a:blip r:embed="rId5">
            <a:alphaModFix/>
          </a:blip>
          <a:srcRect/>
          <a:stretch/>
        </p:blipFill>
        <p:spPr>
          <a:xfrm>
            <a:off x="7321275" y="3404473"/>
            <a:ext cx="580517" cy="580517"/>
          </a:xfrm>
          <a:prstGeom prst="rect">
            <a:avLst/>
          </a:prstGeom>
          <a:noFill/>
          <a:ln>
            <a:noFill/>
          </a:ln>
        </p:spPr>
      </p:pic>
      <p:pic>
        <p:nvPicPr>
          <p:cNvPr id="61" name="Google Shape;61;p6"/>
          <p:cNvPicPr preferRelativeResize="0"/>
          <p:nvPr/>
        </p:nvPicPr>
        <p:blipFill rotWithShape="1">
          <a:blip r:embed="rId6">
            <a:alphaModFix/>
          </a:blip>
          <a:srcRect/>
          <a:stretch/>
        </p:blipFill>
        <p:spPr>
          <a:xfrm>
            <a:off x="7321275" y="2705617"/>
            <a:ext cx="580517" cy="580517"/>
          </a:xfrm>
          <a:prstGeom prst="rect">
            <a:avLst/>
          </a:prstGeom>
          <a:noFill/>
          <a:ln>
            <a:noFill/>
          </a:ln>
        </p:spPr>
      </p:pic>
      <p:pic>
        <p:nvPicPr>
          <p:cNvPr id="62" name="Google Shape;62;p6"/>
          <p:cNvPicPr preferRelativeResize="0"/>
          <p:nvPr/>
        </p:nvPicPr>
        <p:blipFill rotWithShape="1">
          <a:blip r:embed="rId7">
            <a:alphaModFix/>
          </a:blip>
          <a:srcRect/>
          <a:stretch/>
        </p:blipFill>
        <p:spPr>
          <a:xfrm>
            <a:off x="7321275" y="4214033"/>
            <a:ext cx="580517" cy="580517"/>
          </a:xfrm>
          <a:prstGeom prst="rect">
            <a:avLst/>
          </a:prstGeom>
          <a:noFill/>
          <a:ln>
            <a:noFill/>
          </a:ln>
        </p:spPr>
      </p:pic>
      <p:cxnSp>
        <p:nvCxnSpPr>
          <p:cNvPr id="63" name="Google Shape;63;p6"/>
          <p:cNvCxnSpPr/>
          <p:nvPr/>
        </p:nvCxnSpPr>
        <p:spPr>
          <a:xfrm rot="10800000">
            <a:off x="447767" y="6401400"/>
            <a:ext cx="0" cy="456600"/>
          </a:xfrm>
          <a:prstGeom prst="straightConnector1">
            <a:avLst/>
          </a:prstGeom>
          <a:noFill/>
          <a:ln w="9525" cap="flat" cmpd="sng">
            <a:solidFill>
              <a:srgbClr val="EE0000"/>
            </a:solidFill>
            <a:prstDash val="solid"/>
            <a:round/>
            <a:headEnd type="none" w="sm" len="sm"/>
            <a:tailEnd type="none" w="sm" len="sm"/>
          </a:ln>
        </p:spPr>
      </p:cxnSp>
      <p:sp>
        <p:nvSpPr>
          <p:cNvPr id="64" name="Google Shape;64;p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illustrated">
  <p:cSld name="CUSTOM">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7"/>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600"/>
              <a:buFont typeface="Arial"/>
              <a:buNone/>
            </a:pPr>
            <a:r>
              <a:rPr lang="en" sz="600" b="1" i="0" u="none" strike="noStrike" cap="none">
                <a:solidFill>
                  <a:srgbClr val="666666"/>
                </a:solidFill>
                <a:latin typeface="Overpass"/>
                <a:ea typeface="Overpass"/>
                <a:cs typeface="Overpass"/>
                <a:sym typeface="Overpass"/>
              </a:rPr>
              <a:t>CONFIDENTIAL </a:t>
            </a:r>
            <a:r>
              <a:rPr lang="en" sz="600" b="0" i="0" u="none" strike="noStrike" cap="none">
                <a:solidFill>
                  <a:srgbClr val="666666"/>
                </a:solidFill>
                <a:latin typeface="Overpass Light"/>
                <a:ea typeface="Overpass Light"/>
                <a:cs typeface="Overpass Light"/>
                <a:sym typeface="Overpass Light"/>
              </a:rPr>
              <a:t>Designator</a:t>
            </a:r>
            <a:endParaRPr sz="600" b="0" i="0" u="none" strike="noStrike" cap="none">
              <a:solidFill>
                <a:srgbClr val="666666"/>
              </a:solidFill>
              <a:latin typeface="Overpass Light"/>
              <a:ea typeface="Overpass Light"/>
              <a:cs typeface="Overpass Light"/>
              <a:sym typeface="Overpass Light"/>
            </a:endParaRPr>
          </a:p>
        </p:txBody>
      </p:sp>
      <p:pic>
        <p:nvPicPr>
          <p:cNvPr id="67" name="Google Shape;67;p7"/>
          <p:cNvPicPr preferRelativeResize="0"/>
          <p:nvPr/>
        </p:nvPicPr>
        <p:blipFill rotWithShape="1">
          <a:blip r:embed="rId3">
            <a:alphaModFix/>
          </a:blip>
          <a:srcRect/>
          <a:stretch/>
        </p:blipFill>
        <p:spPr>
          <a:xfrm>
            <a:off x="10106850" y="6203986"/>
            <a:ext cx="1580275" cy="372766"/>
          </a:xfrm>
          <a:prstGeom prst="rect">
            <a:avLst/>
          </a:prstGeom>
          <a:noFill/>
          <a:ln>
            <a:noFill/>
          </a:ln>
        </p:spPr>
      </p:pic>
      <p:cxnSp>
        <p:nvCxnSpPr>
          <p:cNvPr id="68" name="Google Shape;68;p7"/>
          <p:cNvCxnSpPr/>
          <p:nvPr/>
        </p:nvCxnSpPr>
        <p:spPr>
          <a:xfrm rot="10800000">
            <a:off x="447767" y="6401400"/>
            <a:ext cx="0" cy="456600"/>
          </a:xfrm>
          <a:prstGeom prst="straightConnector1">
            <a:avLst/>
          </a:prstGeom>
          <a:noFill/>
          <a:ln w="9525" cap="flat" cmpd="sng">
            <a:solidFill>
              <a:schemeClr val="lt1"/>
            </a:solidFill>
            <a:prstDash val="solid"/>
            <a:round/>
            <a:headEnd type="none" w="sm" len="sm"/>
            <a:tailEnd type="none" w="sm" len="sm"/>
          </a:ln>
        </p:spPr>
      </p:cxnSp>
      <p:sp>
        <p:nvSpPr>
          <p:cNvPr id="69" name="Google Shape;69;p7"/>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70" name="Google Shape;70;p7"/>
          <p:cNvSpPr txBox="1">
            <a:spLocks noGrp="1"/>
          </p:cNvSpPr>
          <p:nvPr>
            <p:ph type="subTitle" idx="1"/>
          </p:nvPr>
        </p:nvSpPr>
        <p:spPr>
          <a:xfrm>
            <a:off x="5660525" y="3971650"/>
            <a:ext cx="4446300" cy="9144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800"/>
              <a:buNone/>
              <a:defRPr sz="1800"/>
            </a:lvl1pPr>
            <a:lvl2pPr lvl="1" algn="l">
              <a:lnSpc>
                <a:spcPct val="140000"/>
              </a:lnSpc>
              <a:spcBef>
                <a:spcPts val="0"/>
              </a:spcBef>
              <a:spcAft>
                <a:spcPts val="0"/>
              </a:spcAft>
              <a:buSzPts val="1800"/>
              <a:buNone/>
              <a:defRPr sz="1800"/>
            </a:lvl2pPr>
            <a:lvl3pPr lvl="2" algn="l">
              <a:lnSpc>
                <a:spcPct val="140000"/>
              </a:lnSpc>
              <a:spcBef>
                <a:spcPts val="0"/>
              </a:spcBef>
              <a:spcAft>
                <a:spcPts val="0"/>
              </a:spcAft>
              <a:buSzPts val="1800"/>
              <a:buNone/>
              <a:defRPr sz="1800"/>
            </a:lvl3pPr>
            <a:lvl4pPr lvl="3" algn="l">
              <a:lnSpc>
                <a:spcPct val="140000"/>
              </a:lnSpc>
              <a:spcBef>
                <a:spcPts val="0"/>
              </a:spcBef>
              <a:spcAft>
                <a:spcPts val="0"/>
              </a:spcAft>
              <a:buSzPts val="1800"/>
              <a:buNone/>
              <a:defRPr sz="1800"/>
            </a:lvl4pPr>
            <a:lvl5pPr lvl="4" algn="l">
              <a:lnSpc>
                <a:spcPct val="140000"/>
              </a:lnSpc>
              <a:spcBef>
                <a:spcPts val="0"/>
              </a:spcBef>
              <a:spcAft>
                <a:spcPts val="0"/>
              </a:spcAft>
              <a:buSzPts val="1800"/>
              <a:buNone/>
              <a:defRPr sz="1800"/>
            </a:lvl5pPr>
            <a:lvl6pPr lvl="5" algn="l">
              <a:lnSpc>
                <a:spcPct val="140000"/>
              </a:lnSpc>
              <a:spcBef>
                <a:spcPts val="0"/>
              </a:spcBef>
              <a:spcAft>
                <a:spcPts val="0"/>
              </a:spcAft>
              <a:buSzPts val="1800"/>
              <a:buNone/>
              <a:defRPr sz="1800"/>
            </a:lvl6pPr>
            <a:lvl7pPr lvl="6" algn="l">
              <a:lnSpc>
                <a:spcPct val="140000"/>
              </a:lnSpc>
              <a:spcBef>
                <a:spcPts val="0"/>
              </a:spcBef>
              <a:spcAft>
                <a:spcPts val="0"/>
              </a:spcAft>
              <a:buSzPts val="1800"/>
              <a:buNone/>
              <a:defRPr sz="1800"/>
            </a:lvl7pPr>
            <a:lvl8pPr lvl="7" algn="l">
              <a:lnSpc>
                <a:spcPct val="140000"/>
              </a:lnSpc>
              <a:spcBef>
                <a:spcPts val="0"/>
              </a:spcBef>
              <a:spcAft>
                <a:spcPts val="0"/>
              </a:spcAft>
              <a:buSzPts val="1800"/>
              <a:buNone/>
              <a:defRPr sz="1800"/>
            </a:lvl8pPr>
            <a:lvl9pPr lvl="8" algn="l">
              <a:lnSpc>
                <a:spcPct val="140000"/>
              </a:lnSpc>
              <a:spcBef>
                <a:spcPts val="0"/>
              </a:spcBef>
              <a:spcAft>
                <a:spcPts val="0"/>
              </a:spcAft>
              <a:buSzPts val="1800"/>
              <a:buNone/>
              <a:defRPr sz="1800"/>
            </a:lvl9pPr>
          </a:lstStyle>
          <a:p>
            <a:endParaRPr/>
          </a:p>
        </p:txBody>
      </p:sp>
      <p:sp>
        <p:nvSpPr>
          <p:cNvPr id="71" name="Google Shape;71;p7"/>
          <p:cNvSpPr txBox="1">
            <a:spLocks noGrp="1"/>
          </p:cNvSpPr>
          <p:nvPr>
            <p:ph type="title"/>
          </p:nvPr>
        </p:nvSpPr>
        <p:spPr>
          <a:xfrm>
            <a:off x="5660525" y="1709031"/>
            <a:ext cx="5736300" cy="2117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3400"/>
              <a:buNone/>
              <a:defRPr sz="4600" b="1">
                <a:solidFill>
                  <a:srgbClr val="EE0000"/>
                </a:solidFill>
                <a:latin typeface="Overpass"/>
                <a:ea typeface="Overpass"/>
                <a:cs typeface="Overpass"/>
                <a:sym typeface="Overpass"/>
              </a:defRPr>
            </a:lvl1pPr>
            <a:lvl2pPr lvl="1" algn="l">
              <a:lnSpc>
                <a:spcPct val="100000"/>
              </a:lnSpc>
              <a:spcBef>
                <a:spcPts val="0"/>
              </a:spcBef>
              <a:spcAft>
                <a:spcPts val="0"/>
              </a:spcAft>
              <a:buSzPts val="3400"/>
              <a:buNone/>
              <a:defRPr sz="4600" b="1">
                <a:solidFill>
                  <a:srgbClr val="EE0000"/>
                </a:solidFill>
                <a:latin typeface="Overpass"/>
                <a:ea typeface="Overpass"/>
                <a:cs typeface="Overpass"/>
                <a:sym typeface="Overpass"/>
              </a:defRPr>
            </a:lvl2pPr>
            <a:lvl3pPr lvl="2" algn="l">
              <a:lnSpc>
                <a:spcPct val="100000"/>
              </a:lnSpc>
              <a:spcBef>
                <a:spcPts val="0"/>
              </a:spcBef>
              <a:spcAft>
                <a:spcPts val="0"/>
              </a:spcAft>
              <a:buSzPts val="3400"/>
              <a:buNone/>
              <a:defRPr sz="4600" b="1">
                <a:solidFill>
                  <a:srgbClr val="EE0000"/>
                </a:solidFill>
                <a:latin typeface="Overpass"/>
                <a:ea typeface="Overpass"/>
                <a:cs typeface="Overpass"/>
                <a:sym typeface="Overpass"/>
              </a:defRPr>
            </a:lvl3pPr>
            <a:lvl4pPr lvl="3" algn="l">
              <a:lnSpc>
                <a:spcPct val="100000"/>
              </a:lnSpc>
              <a:spcBef>
                <a:spcPts val="0"/>
              </a:spcBef>
              <a:spcAft>
                <a:spcPts val="0"/>
              </a:spcAft>
              <a:buSzPts val="3400"/>
              <a:buNone/>
              <a:defRPr sz="4600" b="1">
                <a:solidFill>
                  <a:srgbClr val="EE0000"/>
                </a:solidFill>
                <a:latin typeface="Overpass"/>
                <a:ea typeface="Overpass"/>
                <a:cs typeface="Overpass"/>
                <a:sym typeface="Overpass"/>
              </a:defRPr>
            </a:lvl4pPr>
            <a:lvl5pPr lvl="4" algn="l">
              <a:lnSpc>
                <a:spcPct val="100000"/>
              </a:lnSpc>
              <a:spcBef>
                <a:spcPts val="0"/>
              </a:spcBef>
              <a:spcAft>
                <a:spcPts val="0"/>
              </a:spcAft>
              <a:buSzPts val="3400"/>
              <a:buNone/>
              <a:defRPr sz="4600" b="1">
                <a:solidFill>
                  <a:srgbClr val="EE0000"/>
                </a:solidFill>
                <a:latin typeface="Overpass"/>
                <a:ea typeface="Overpass"/>
                <a:cs typeface="Overpass"/>
                <a:sym typeface="Overpass"/>
              </a:defRPr>
            </a:lvl5pPr>
            <a:lvl6pPr lvl="5" algn="l">
              <a:lnSpc>
                <a:spcPct val="100000"/>
              </a:lnSpc>
              <a:spcBef>
                <a:spcPts val="0"/>
              </a:spcBef>
              <a:spcAft>
                <a:spcPts val="0"/>
              </a:spcAft>
              <a:buSzPts val="3400"/>
              <a:buNone/>
              <a:defRPr sz="4600" b="1">
                <a:solidFill>
                  <a:srgbClr val="EE0000"/>
                </a:solidFill>
                <a:latin typeface="Overpass"/>
                <a:ea typeface="Overpass"/>
                <a:cs typeface="Overpass"/>
                <a:sym typeface="Overpass"/>
              </a:defRPr>
            </a:lvl6pPr>
            <a:lvl7pPr lvl="6" algn="l">
              <a:lnSpc>
                <a:spcPct val="100000"/>
              </a:lnSpc>
              <a:spcBef>
                <a:spcPts val="0"/>
              </a:spcBef>
              <a:spcAft>
                <a:spcPts val="0"/>
              </a:spcAft>
              <a:buSzPts val="3400"/>
              <a:buNone/>
              <a:defRPr sz="4600" b="1">
                <a:solidFill>
                  <a:srgbClr val="EE0000"/>
                </a:solidFill>
                <a:latin typeface="Overpass"/>
                <a:ea typeface="Overpass"/>
                <a:cs typeface="Overpass"/>
                <a:sym typeface="Overpass"/>
              </a:defRPr>
            </a:lvl7pPr>
            <a:lvl8pPr lvl="7" algn="l">
              <a:lnSpc>
                <a:spcPct val="100000"/>
              </a:lnSpc>
              <a:spcBef>
                <a:spcPts val="0"/>
              </a:spcBef>
              <a:spcAft>
                <a:spcPts val="0"/>
              </a:spcAft>
              <a:buSzPts val="3400"/>
              <a:buNone/>
              <a:defRPr sz="4600" b="1">
                <a:solidFill>
                  <a:srgbClr val="EE0000"/>
                </a:solidFill>
                <a:latin typeface="Overpass"/>
                <a:ea typeface="Overpass"/>
                <a:cs typeface="Overpass"/>
                <a:sym typeface="Overpass"/>
              </a:defRPr>
            </a:lvl8pPr>
            <a:lvl9pPr lvl="8" algn="l">
              <a:lnSpc>
                <a:spcPct val="100000"/>
              </a:lnSpc>
              <a:spcBef>
                <a:spcPts val="0"/>
              </a:spcBef>
              <a:spcAft>
                <a:spcPts val="0"/>
              </a:spcAft>
              <a:buSzPts val="3400"/>
              <a:buNone/>
              <a:defRPr sz="4600" b="1">
                <a:solidFill>
                  <a:srgbClr val="EE0000"/>
                </a:solidFill>
                <a:latin typeface="Overpass"/>
                <a:ea typeface="Overpass"/>
                <a:cs typeface="Overpass"/>
                <a:sym typeface="Overpass"/>
              </a:defRPr>
            </a:lvl9pPr>
          </a:lstStyle>
          <a:p>
            <a:endParaRPr/>
          </a:p>
        </p:txBody>
      </p:sp>
      <p:sp>
        <p:nvSpPr>
          <p:cNvPr id="72" name="Google Shape;72;p7"/>
          <p:cNvSpPr txBox="1">
            <a:spLocks noGrp="1"/>
          </p:cNvSpPr>
          <p:nvPr>
            <p:ph type="subTitle" idx="2"/>
          </p:nvPr>
        </p:nvSpPr>
        <p:spPr>
          <a:xfrm>
            <a:off x="5660525" y="5318275"/>
            <a:ext cx="2040300" cy="6057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SzPts val="1200"/>
              <a:buNone/>
              <a:defRPr sz="1200"/>
            </a:lvl1pPr>
            <a:lvl2pPr lvl="1" algn="l">
              <a:lnSpc>
                <a:spcPct val="135000"/>
              </a:lnSpc>
              <a:spcBef>
                <a:spcPts val="0"/>
              </a:spcBef>
              <a:spcAft>
                <a:spcPts val="0"/>
              </a:spcAft>
              <a:buSzPts val="1200"/>
              <a:buNone/>
              <a:defRPr sz="1200"/>
            </a:lvl2pPr>
            <a:lvl3pPr lvl="2" algn="l">
              <a:lnSpc>
                <a:spcPct val="135000"/>
              </a:lnSpc>
              <a:spcBef>
                <a:spcPts val="0"/>
              </a:spcBef>
              <a:spcAft>
                <a:spcPts val="0"/>
              </a:spcAft>
              <a:buSzPts val="1200"/>
              <a:buNone/>
              <a:defRPr sz="1200"/>
            </a:lvl3pPr>
            <a:lvl4pPr lvl="3" algn="l">
              <a:lnSpc>
                <a:spcPct val="135000"/>
              </a:lnSpc>
              <a:spcBef>
                <a:spcPts val="0"/>
              </a:spcBef>
              <a:spcAft>
                <a:spcPts val="0"/>
              </a:spcAft>
              <a:buSzPts val="1200"/>
              <a:buNone/>
              <a:defRPr sz="1200"/>
            </a:lvl4pPr>
            <a:lvl5pPr lvl="4" algn="l">
              <a:lnSpc>
                <a:spcPct val="135000"/>
              </a:lnSpc>
              <a:spcBef>
                <a:spcPts val="0"/>
              </a:spcBef>
              <a:spcAft>
                <a:spcPts val="0"/>
              </a:spcAft>
              <a:buSzPts val="1200"/>
              <a:buNone/>
              <a:defRPr sz="1200"/>
            </a:lvl5pPr>
            <a:lvl6pPr lvl="5" algn="l">
              <a:lnSpc>
                <a:spcPct val="135000"/>
              </a:lnSpc>
              <a:spcBef>
                <a:spcPts val="0"/>
              </a:spcBef>
              <a:spcAft>
                <a:spcPts val="0"/>
              </a:spcAft>
              <a:buSzPts val="1200"/>
              <a:buNone/>
              <a:defRPr sz="1200"/>
            </a:lvl6pPr>
            <a:lvl7pPr lvl="6" algn="l">
              <a:lnSpc>
                <a:spcPct val="135000"/>
              </a:lnSpc>
              <a:spcBef>
                <a:spcPts val="0"/>
              </a:spcBef>
              <a:spcAft>
                <a:spcPts val="0"/>
              </a:spcAft>
              <a:buSzPts val="1200"/>
              <a:buNone/>
              <a:defRPr sz="1200"/>
            </a:lvl7pPr>
            <a:lvl8pPr lvl="7" algn="l">
              <a:lnSpc>
                <a:spcPct val="135000"/>
              </a:lnSpc>
              <a:spcBef>
                <a:spcPts val="0"/>
              </a:spcBef>
              <a:spcAft>
                <a:spcPts val="0"/>
              </a:spcAft>
              <a:buSzPts val="1200"/>
              <a:buNone/>
              <a:defRPr sz="1200"/>
            </a:lvl8pPr>
            <a:lvl9pPr lvl="8" algn="l">
              <a:lnSpc>
                <a:spcPct val="135000"/>
              </a:lnSpc>
              <a:spcBef>
                <a:spcPts val="0"/>
              </a:spcBef>
              <a:spcAft>
                <a:spcPts val="0"/>
              </a:spcAft>
              <a:buSzPts val="1200"/>
              <a:buNone/>
              <a:defRPr sz="1200"/>
            </a:lvl9pPr>
          </a:lstStyle>
          <a:p>
            <a:endParaRPr/>
          </a:p>
        </p:txBody>
      </p:sp>
      <p:sp>
        <p:nvSpPr>
          <p:cNvPr id="73" name="Google Shape;73;p7"/>
          <p:cNvSpPr txBox="1">
            <a:spLocks noGrp="1"/>
          </p:cNvSpPr>
          <p:nvPr>
            <p:ph type="subTitle" idx="3"/>
          </p:nvPr>
        </p:nvSpPr>
        <p:spPr>
          <a:xfrm rot="5400000">
            <a:off x="-2138450" y="2138400"/>
            <a:ext cx="5148900" cy="872100"/>
          </a:xfrm>
          <a:prstGeom prst="rect">
            <a:avLst/>
          </a:prstGeom>
          <a:noFill/>
          <a:ln>
            <a:noFill/>
          </a:ln>
        </p:spPr>
        <p:txBody>
          <a:bodyPr spcFirstLastPara="1" wrap="square" lIns="502900" tIns="91425" rIns="91425" bIns="91425" anchor="ctr" anchorCtr="0">
            <a:noAutofit/>
          </a:bodyPr>
          <a:lstStyle>
            <a:lvl1pPr lvl="0"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gn="l"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losing illustrated">
  <p:cSld name="CUSTOM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8"/>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600"/>
              <a:buFont typeface="Arial"/>
              <a:buNone/>
            </a:pPr>
            <a:r>
              <a:rPr lang="en" sz="600" b="1" i="0" u="none" strike="noStrike" cap="none">
                <a:solidFill>
                  <a:srgbClr val="666666"/>
                </a:solidFill>
                <a:latin typeface="Overpass"/>
                <a:ea typeface="Overpass"/>
                <a:cs typeface="Overpass"/>
                <a:sym typeface="Overpass"/>
              </a:rPr>
              <a:t>CONFIDENTIAL </a:t>
            </a:r>
            <a:r>
              <a:rPr lang="en" sz="600" b="0" i="0" u="none" strike="noStrike" cap="none">
                <a:solidFill>
                  <a:srgbClr val="666666"/>
                </a:solidFill>
                <a:latin typeface="Overpass Light"/>
                <a:ea typeface="Overpass Light"/>
                <a:cs typeface="Overpass Light"/>
                <a:sym typeface="Overpass Light"/>
              </a:rPr>
              <a:t>Designator</a:t>
            </a:r>
            <a:endParaRPr sz="600" b="0" i="0" u="none" strike="noStrike" cap="none">
              <a:solidFill>
                <a:srgbClr val="666666"/>
              </a:solidFill>
              <a:latin typeface="Overpass Light"/>
              <a:ea typeface="Overpass Light"/>
              <a:cs typeface="Overpass Light"/>
              <a:sym typeface="Overpass Light"/>
            </a:endParaRPr>
          </a:p>
        </p:txBody>
      </p:sp>
      <p:pic>
        <p:nvPicPr>
          <p:cNvPr id="76" name="Google Shape;76;p8"/>
          <p:cNvPicPr preferRelativeResize="0"/>
          <p:nvPr/>
        </p:nvPicPr>
        <p:blipFill rotWithShape="1">
          <a:blip r:embed="rId3">
            <a:alphaModFix/>
          </a:blip>
          <a:srcRect/>
          <a:stretch/>
        </p:blipFill>
        <p:spPr>
          <a:xfrm>
            <a:off x="10106850" y="6203986"/>
            <a:ext cx="1580275" cy="372766"/>
          </a:xfrm>
          <a:prstGeom prst="rect">
            <a:avLst/>
          </a:prstGeom>
          <a:noFill/>
          <a:ln>
            <a:noFill/>
          </a:ln>
        </p:spPr>
      </p:pic>
      <p:cxnSp>
        <p:nvCxnSpPr>
          <p:cNvPr id="77" name="Google Shape;77;p8"/>
          <p:cNvCxnSpPr/>
          <p:nvPr/>
        </p:nvCxnSpPr>
        <p:spPr>
          <a:xfrm rot="10800000">
            <a:off x="447767" y="6401400"/>
            <a:ext cx="0" cy="456600"/>
          </a:xfrm>
          <a:prstGeom prst="straightConnector1">
            <a:avLst/>
          </a:prstGeom>
          <a:noFill/>
          <a:ln w="9525" cap="flat" cmpd="sng">
            <a:solidFill>
              <a:schemeClr val="lt1"/>
            </a:solidFill>
            <a:prstDash val="solid"/>
            <a:round/>
            <a:headEnd type="none" w="sm" len="sm"/>
            <a:tailEnd type="none" w="sm" len="sm"/>
          </a:ln>
        </p:spPr>
      </p:cxnSp>
      <p:sp>
        <p:nvSpPr>
          <p:cNvPr id="78" name="Google Shape;78;p8"/>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79" name="Google Shape;79;p8"/>
          <p:cNvSpPr txBox="1">
            <a:spLocks noGrp="1"/>
          </p:cNvSpPr>
          <p:nvPr>
            <p:ph type="title"/>
          </p:nvPr>
        </p:nvSpPr>
        <p:spPr>
          <a:xfrm>
            <a:off x="5660525" y="568626"/>
            <a:ext cx="5736300" cy="19293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3400"/>
              <a:buNone/>
              <a:defRPr sz="7000" b="1">
                <a:solidFill>
                  <a:srgbClr val="EE0000"/>
                </a:solidFill>
                <a:latin typeface="Overpass"/>
                <a:ea typeface="Overpass"/>
                <a:cs typeface="Overpass"/>
                <a:sym typeface="Overpass"/>
              </a:defRPr>
            </a:lvl1pPr>
            <a:lvl2pPr lvl="1" algn="l">
              <a:lnSpc>
                <a:spcPct val="100000"/>
              </a:lnSpc>
              <a:spcBef>
                <a:spcPts val="0"/>
              </a:spcBef>
              <a:spcAft>
                <a:spcPts val="0"/>
              </a:spcAft>
              <a:buSzPts val="3400"/>
              <a:buNone/>
              <a:defRPr sz="7000" b="1">
                <a:solidFill>
                  <a:srgbClr val="EE0000"/>
                </a:solidFill>
                <a:latin typeface="Overpass"/>
                <a:ea typeface="Overpass"/>
                <a:cs typeface="Overpass"/>
                <a:sym typeface="Overpass"/>
              </a:defRPr>
            </a:lvl2pPr>
            <a:lvl3pPr lvl="2" algn="l">
              <a:lnSpc>
                <a:spcPct val="100000"/>
              </a:lnSpc>
              <a:spcBef>
                <a:spcPts val="0"/>
              </a:spcBef>
              <a:spcAft>
                <a:spcPts val="0"/>
              </a:spcAft>
              <a:buSzPts val="3400"/>
              <a:buNone/>
              <a:defRPr sz="7000" b="1">
                <a:solidFill>
                  <a:srgbClr val="EE0000"/>
                </a:solidFill>
                <a:latin typeface="Overpass"/>
                <a:ea typeface="Overpass"/>
                <a:cs typeface="Overpass"/>
                <a:sym typeface="Overpass"/>
              </a:defRPr>
            </a:lvl3pPr>
            <a:lvl4pPr lvl="3" algn="l">
              <a:lnSpc>
                <a:spcPct val="100000"/>
              </a:lnSpc>
              <a:spcBef>
                <a:spcPts val="0"/>
              </a:spcBef>
              <a:spcAft>
                <a:spcPts val="0"/>
              </a:spcAft>
              <a:buSzPts val="3400"/>
              <a:buNone/>
              <a:defRPr sz="7000" b="1">
                <a:solidFill>
                  <a:srgbClr val="EE0000"/>
                </a:solidFill>
                <a:latin typeface="Overpass"/>
                <a:ea typeface="Overpass"/>
                <a:cs typeface="Overpass"/>
                <a:sym typeface="Overpass"/>
              </a:defRPr>
            </a:lvl4pPr>
            <a:lvl5pPr lvl="4" algn="l">
              <a:lnSpc>
                <a:spcPct val="100000"/>
              </a:lnSpc>
              <a:spcBef>
                <a:spcPts val="0"/>
              </a:spcBef>
              <a:spcAft>
                <a:spcPts val="0"/>
              </a:spcAft>
              <a:buSzPts val="3400"/>
              <a:buNone/>
              <a:defRPr sz="7000" b="1">
                <a:solidFill>
                  <a:srgbClr val="EE0000"/>
                </a:solidFill>
                <a:latin typeface="Overpass"/>
                <a:ea typeface="Overpass"/>
                <a:cs typeface="Overpass"/>
                <a:sym typeface="Overpass"/>
              </a:defRPr>
            </a:lvl5pPr>
            <a:lvl6pPr lvl="5" algn="l">
              <a:lnSpc>
                <a:spcPct val="100000"/>
              </a:lnSpc>
              <a:spcBef>
                <a:spcPts val="0"/>
              </a:spcBef>
              <a:spcAft>
                <a:spcPts val="0"/>
              </a:spcAft>
              <a:buSzPts val="3400"/>
              <a:buNone/>
              <a:defRPr sz="7000" b="1">
                <a:solidFill>
                  <a:srgbClr val="EE0000"/>
                </a:solidFill>
                <a:latin typeface="Overpass"/>
                <a:ea typeface="Overpass"/>
                <a:cs typeface="Overpass"/>
                <a:sym typeface="Overpass"/>
              </a:defRPr>
            </a:lvl6pPr>
            <a:lvl7pPr lvl="6" algn="l">
              <a:lnSpc>
                <a:spcPct val="100000"/>
              </a:lnSpc>
              <a:spcBef>
                <a:spcPts val="0"/>
              </a:spcBef>
              <a:spcAft>
                <a:spcPts val="0"/>
              </a:spcAft>
              <a:buSzPts val="3400"/>
              <a:buNone/>
              <a:defRPr sz="7000" b="1">
                <a:solidFill>
                  <a:srgbClr val="EE0000"/>
                </a:solidFill>
                <a:latin typeface="Overpass"/>
                <a:ea typeface="Overpass"/>
                <a:cs typeface="Overpass"/>
                <a:sym typeface="Overpass"/>
              </a:defRPr>
            </a:lvl7pPr>
            <a:lvl8pPr lvl="7" algn="l">
              <a:lnSpc>
                <a:spcPct val="100000"/>
              </a:lnSpc>
              <a:spcBef>
                <a:spcPts val="0"/>
              </a:spcBef>
              <a:spcAft>
                <a:spcPts val="0"/>
              </a:spcAft>
              <a:buSzPts val="3400"/>
              <a:buNone/>
              <a:defRPr sz="7000" b="1">
                <a:solidFill>
                  <a:srgbClr val="EE0000"/>
                </a:solidFill>
                <a:latin typeface="Overpass"/>
                <a:ea typeface="Overpass"/>
                <a:cs typeface="Overpass"/>
                <a:sym typeface="Overpass"/>
              </a:defRPr>
            </a:lvl8pPr>
            <a:lvl9pPr lvl="8" algn="l">
              <a:lnSpc>
                <a:spcPct val="100000"/>
              </a:lnSpc>
              <a:spcBef>
                <a:spcPts val="0"/>
              </a:spcBef>
              <a:spcAft>
                <a:spcPts val="0"/>
              </a:spcAft>
              <a:buSzPts val="3400"/>
              <a:buNone/>
              <a:defRPr sz="7000" b="1">
                <a:solidFill>
                  <a:srgbClr val="EE0000"/>
                </a:solidFill>
                <a:latin typeface="Overpass"/>
                <a:ea typeface="Overpass"/>
                <a:cs typeface="Overpass"/>
                <a:sym typeface="Overpass"/>
              </a:defRPr>
            </a:lvl9pPr>
          </a:lstStyle>
          <a:p>
            <a:endParaRPr/>
          </a:p>
        </p:txBody>
      </p:sp>
      <p:sp>
        <p:nvSpPr>
          <p:cNvPr id="80" name="Google Shape;80;p8"/>
          <p:cNvSpPr txBox="1">
            <a:spLocks noGrp="1"/>
          </p:cNvSpPr>
          <p:nvPr>
            <p:ph type="subTitle" idx="1"/>
          </p:nvPr>
        </p:nvSpPr>
        <p:spPr>
          <a:xfrm rot="5400000">
            <a:off x="-2138450" y="2138400"/>
            <a:ext cx="5148900" cy="872100"/>
          </a:xfrm>
          <a:prstGeom prst="rect">
            <a:avLst/>
          </a:prstGeom>
          <a:solidFill>
            <a:srgbClr val="EE0000"/>
          </a:solidFill>
          <a:ln>
            <a:noFill/>
          </a:ln>
        </p:spPr>
        <p:txBody>
          <a:bodyPr spcFirstLastPara="1" wrap="square" lIns="502900" tIns="91425" rIns="91425" bIns="91425" anchor="ctr" anchorCtr="0">
            <a:noAutofit/>
          </a:bodyPr>
          <a:lstStyle>
            <a:lvl1pPr lv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a:endParaRPr/>
          </a:p>
        </p:txBody>
      </p:sp>
      <p:sp>
        <p:nvSpPr>
          <p:cNvPr id="81" name="Google Shape;81;p8"/>
          <p:cNvSpPr txBox="1">
            <a:spLocks noGrp="1"/>
          </p:cNvSpPr>
          <p:nvPr>
            <p:ph type="subTitle" idx="2"/>
          </p:nvPr>
        </p:nvSpPr>
        <p:spPr>
          <a:xfrm>
            <a:off x="5660525" y="2752400"/>
            <a:ext cx="4446300" cy="1524900"/>
          </a:xfrm>
          <a:prstGeom prst="rect">
            <a:avLst/>
          </a:prstGeom>
          <a:noFill/>
          <a:ln>
            <a:noFill/>
          </a:ln>
        </p:spPr>
        <p:txBody>
          <a:bodyPr spcFirstLastPara="1" wrap="square" lIns="0" tIns="0" rIns="0" bIns="0" anchor="t" anchorCtr="0">
            <a:noAutofit/>
          </a:bodyPr>
          <a:lstStyle>
            <a:lvl1pPr lvl="0" algn="l">
              <a:lnSpc>
                <a:spcPct val="180000"/>
              </a:lnSpc>
              <a:spcBef>
                <a:spcPts val="0"/>
              </a:spcBef>
              <a:spcAft>
                <a:spcPts val="0"/>
              </a:spcAft>
              <a:buSzPts val="1400"/>
              <a:buNone/>
              <a:defRPr sz="1400"/>
            </a:lvl1pPr>
            <a:lvl2pPr lvl="1" algn="l">
              <a:lnSpc>
                <a:spcPct val="180000"/>
              </a:lnSpc>
              <a:spcBef>
                <a:spcPts val="0"/>
              </a:spcBef>
              <a:spcAft>
                <a:spcPts val="0"/>
              </a:spcAft>
              <a:buSzPts val="1400"/>
              <a:buNone/>
              <a:defRPr sz="1400"/>
            </a:lvl2pPr>
            <a:lvl3pPr lvl="2" algn="l">
              <a:lnSpc>
                <a:spcPct val="180000"/>
              </a:lnSpc>
              <a:spcBef>
                <a:spcPts val="0"/>
              </a:spcBef>
              <a:spcAft>
                <a:spcPts val="0"/>
              </a:spcAft>
              <a:buSzPts val="1400"/>
              <a:buNone/>
              <a:defRPr sz="1400"/>
            </a:lvl3pPr>
            <a:lvl4pPr lvl="3" algn="l">
              <a:lnSpc>
                <a:spcPct val="180000"/>
              </a:lnSpc>
              <a:spcBef>
                <a:spcPts val="0"/>
              </a:spcBef>
              <a:spcAft>
                <a:spcPts val="0"/>
              </a:spcAft>
              <a:buSzPts val="1400"/>
              <a:buNone/>
              <a:defRPr sz="1400"/>
            </a:lvl4pPr>
            <a:lvl5pPr lvl="4" algn="l">
              <a:lnSpc>
                <a:spcPct val="180000"/>
              </a:lnSpc>
              <a:spcBef>
                <a:spcPts val="0"/>
              </a:spcBef>
              <a:spcAft>
                <a:spcPts val="0"/>
              </a:spcAft>
              <a:buSzPts val="1400"/>
              <a:buNone/>
              <a:defRPr sz="1400"/>
            </a:lvl5pPr>
            <a:lvl6pPr lvl="5" algn="l">
              <a:lnSpc>
                <a:spcPct val="180000"/>
              </a:lnSpc>
              <a:spcBef>
                <a:spcPts val="0"/>
              </a:spcBef>
              <a:spcAft>
                <a:spcPts val="0"/>
              </a:spcAft>
              <a:buSzPts val="1400"/>
              <a:buNone/>
              <a:defRPr sz="1400"/>
            </a:lvl6pPr>
            <a:lvl7pPr lvl="6" algn="l">
              <a:lnSpc>
                <a:spcPct val="180000"/>
              </a:lnSpc>
              <a:spcBef>
                <a:spcPts val="0"/>
              </a:spcBef>
              <a:spcAft>
                <a:spcPts val="0"/>
              </a:spcAft>
              <a:buSzPts val="1400"/>
              <a:buNone/>
              <a:defRPr sz="1400"/>
            </a:lvl7pPr>
            <a:lvl8pPr lvl="7" algn="l">
              <a:lnSpc>
                <a:spcPct val="180000"/>
              </a:lnSpc>
              <a:spcBef>
                <a:spcPts val="0"/>
              </a:spcBef>
              <a:spcAft>
                <a:spcPts val="0"/>
              </a:spcAft>
              <a:buSzPts val="1400"/>
              <a:buNone/>
              <a:defRPr sz="1400"/>
            </a:lvl8pPr>
            <a:lvl9pPr lvl="8" algn="l">
              <a:lnSpc>
                <a:spcPct val="180000"/>
              </a:lnSpc>
              <a:spcBef>
                <a:spcPts val="0"/>
              </a:spcBef>
              <a:spcAft>
                <a:spcPts val="0"/>
              </a:spcAft>
              <a:buSzPts val="1400"/>
              <a:buNone/>
              <a:defRPr sz="1400"/>
            </a:lvl9pPr>
          </a:lstStyle>
          <a:p>
            <a:endParaRPr/>
          </a:p>
        </p:txBody>
      </p:sp>
      <p:sp>
        <p:nvSpPr>
          <p:cNvPr id="82" name="Google Shape;82;p8"/>
          <p:cNvSpPr txBox="1"/>
          <p:nvPr/>
        </p:nvSpPr>
        <p:spPr>
          <a:xfrm>
            <a:off x="5903450" y="4669200"/>
            <a:ext cx="2323800" cy="241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Overpass Light"/>
                <a:ea typeface="Overpass Light"/>
                <a:cs typeface="Overpass Light"/>
                <a:sym typeface="Overpass Light"/>
              </a:rPr>
              <a:t>linkedin.com/company/red-hat</a:t>
            </a:r>
            <a:endParaRPr sz="1100" b="0" i="0" u="none" strike="noStrike" cap="none">
              <a:solidFill>
                <a:srgbClr val="000000"/>
              </a:solidFill>
              <a:latin typeface="Overpass Light"/>
              <a:ea typeface="Overpass Light"/>
              <a:cs typeface="Overpass Light"/>
              <a:sym typeface="Overpass Light"/>
            </a:endParaRPr>
          </a:p>
        </p:txBody>
      </p:sp>
      <p:sp>
        <p:nvSpPr>
          <p:cNvPr id="83" name="Google Shape;83;p8"/>
          <p:cNvSpPr txBox="1"/>
          <p:nvPr/>
        </p:nvSpPr>
        <p:spPr>
          <a:xfrm>
            <a:off x="5903450" y="5174300"/>
            <a:ext cx="2323800" cy="241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Overpass Light"/>
                <a:ea typeface="Overpass Light"/>
                <a:cs typeface="Overpass Light"/>
                <a:sym typeface="Overpass Light"/>
              </a:rPr>
              <a:t>youtube.com/user/RedHatVideos</a:t>
            </a:r>
            <a:endParaRPr sz="1100" b="0" i="0" u="none" strike="noStrike" cap="none">
              <a:solidFill>
                <a:srgbClr val="000000"/>
              </a:solidFill>
              <a:latin typeface="Overpass Light"/>
              <a:ea typeface="Overpass Light"/>
              <a:cs typeface="Overpass Light"/>
              <a:sym typeface="Overpass Light"/>
            </a:endParaRPr>
          </a:p>
        </p:txBody>
      </p:sp>
      <p:sp>
        <p:nvSpPr>
          <p:cNvPr id="84" name="Google Shape;84;p8"/>
          <p:cNvSpPr txBox="1"/>
          <p:nvPr/>
        </p:nvSpPr>
        <p:spPr>
          <a:xfrm>
            <a:off x="8815525" y="4669200"/>
            <a:ext cx="2323800" cy="241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Overpass Light"/>
                <a:ea typeface="Overpass Light"/>
                <a:cs typeface="Overpass Light"/>
                <a:sym typeface="Overpass Light"/>
              </a:rPr>
              <a:t>facebook.com/redhatinc</a:t>
            </a:r>
            <a:endParaRPr sz="1100" b="0" i="0" u="none" strike="noStrike" cap="none">
              <a:solidFill>
                <a:srgbClr val="000000"/>
              </a:solidFill>
              <a:latin typeface="Overpass Light"/>
              <a:ea typeface="Overpass Light"/>
              <a:cs typeface="Overpass Light"/>
              <a:sym typeface="Overpass Light"/>
            </a:endParaRPr>
          </a:p>
        </p:txBody>
      </p:sp>
      <p:sp>
        <p:nvSpPr>
          <p:cNvPr id="85" name="Google Shape;85;p8"/>
          <p:cNvSpPr txBox="1"/>
          <p:nvPr/>
        </p:nvSpPr>
        <p:spPr>
          <a:xfrm>
            <a:off x="8815525" y="5174300"/>
            <a:ext cx="2323800" cy="241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Overpass Light"/>
                <a:ea typeface="Overpass Light"/>
                <a:cs typeface="Overpass Light"/>
                <a:sym typeface="Overpass Light"/>
              </a:rPr>
              <a:t>twitter.com/RedHat</a:t>
            </a:r>
            <a:endParaRPr sz="1100" b="0" i="0" u="none" strike="noStrike" cap="none">
              <a:solidFill>
                <a:srgbClr val="000000"/>
              </a:solidFill>
              <a:latin typeface="Overpass Light"/>
              <a:ea typeface="Overpass Light"/>
              <a:cs typeface="Overpass Light"/>
              <a:sym typeface="Overpass Light"/>
            </a:endParaRPr>
          </a:p>
        </p:txBody>
      </p:sp>
      <p:pic>
        <p:nvPicPr>
          <p:cNvPr id="86" name="Google Shape;86;p8"/>
          <p:cNvPicPr preferRelativeResize="0"/>
          <p:nvPr/>
        </p:nvPicPr>
        <p:blipFill rotWithShape="1">
          <a:blip r:embed="rId4">
            <a:alphaModFix/>
          </a:blip>
          <a:srcRect l="2507" r="2498"/>
          <a:stretch/>
        </p:blipFill>
        <p:spPr>
          <a:xfrm>
            <a:off x="8586459" y="5174306"/>
            <a:ext cx="229075" cy="241150"/>
          </a:xfrm>
          <a:prstGeom prst="rect">
            <a:avLst/>
          </a:prstGeom>
          <a:noFill/>
          <a:ln>
            <a:noFill/>
          </a:ln>
        </p:spPr>
      </p:pic>
      <p:pic>
        <p:nvPicPr>
          <p:cNvPr id="87" name="Google Shape;87;p8"/>
          <p:cNvPicPr preferRelativeResize="0"/>
          <p:nvPr/>
        </p:nvPicPr>
        <p:blipFill rotWithShape="1">
          <a:blip r:embed="rId5">
            <a:alphaModFix/>
          </a:blip>
          <a:srcRect l="2678" r="2678"/>
          <a:stretch/>
        </p:blipFill>
        <p:spPr>
          <a:xfrm>
            <a:off x="8586459" y="4669206"/>
            <a:ext cx="229075" cy="241150"/>
          </a:xfrm>
          <a:prstGeom prst="rect">
            <a:avLst/>
          </a:prstGeom>
          <a:noFill/>
          <a:ln>
            <a:noFill/>
          </a:ln>
        </p:spPr>
      </p:pic>
      <p:pic>
        <p:nvPicPr>
          <p:cNvPr id="88" name="Google Shape;88;p8"/>
          <p:cNvPicPr preferRelativeResize="0"/>
          <p:nvPr/>
        </p:nvPicPr>
        <p:blipFill rotWithShape="1">
          <a:blip r:embed="rId6">
            <a:alphaModFix/>
          </a:blip>
          <a:srcRect l="2507" r="2498"/>
          <a:stretch/>
        </p:blipFill>
        <p:spPr>
          <a:xfrm>
            <a:off x="5660534" y="5174306"/>
            <a:ext cx="229075" cy="241150"/>
          </a:xfrm>
          <a:prstGeom prst="rect">
            <a:avLst/>
          </a:prstGeom>
          <a:noFill/>
          <a:ln>
            <a:noFill/>
          </a:ln>
        </p:spPr>
      </p:pic>
      <p:pic>
        <p:nvPicPr>
          <p:cNvPr id="89" name="Google Shape;89;p8"/>
          <p:cNvPicPr preferRelativeResize="0"/>
          <p:nvPr/>
        </p:nvPicPr>
        <p:blipFill rotWithShape="1">
          <a:blip r:embed="rId7">
            <a:alphaModFix/>
          </a:blip>
          <a:srcRect l="2325" r="2326"/>
          <a:stretch/>
        </p:blipFill>
        <p:spPr>
          <a:xfrm>
            <a:off x="5660534" y="4669206"/>
            <a:ext cx="229075" cy="241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ider black">
  <p:cSld name="CUSTOM_2">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9"/>
          <p:cNvSpPr txBox="1">
            <a:spLocks noGrp="1"/>
          </p:cNvSpPr>
          <p:nvPr>
            <p:ph type="title"/>
          </p:nvPr>
        </p:nvSpPr>
        <p:spPr>
          <a:xfrm>
            <a:off x="447775" y="1084561"/>
            <a:ext cx="6825000" cy="2105100"/>
          </a:xfrm>
          <a:prstGeom prst="rect">
            <a:avLst/>
          </a:prstGeom>
          <a:noFill/>
          <a:ln>
            <a:noFill/>
          </a:ln>
        </p:spPr>
        <p:txBody>
          <a:bodyPr spcFirstLastPara="1" wrap="square" lIns="438900" tIns="91425" rIns="91425" bIns="91425" anchor="t" anchorCtr="0">
            <a:noAutofit/>
          </a:bodyPr>
          <a:lstStyle>
            <a:lvl1pPr lvl="0" algn="l">
              <a:lnSpc>
                <a:spcPct val="100000"/>
              </a:lnSpc>
              <a:spcBef>
                <a:spcPts val="0"/>
              </a:spcBef>
              <a:spcAft>
                <a:spcPts val="0"/>
              </a:spcAft>
              <a:buSzPts val="3400"/>
              <a:buNone/>
              <a:defRPr sz="6000" b="1">
                <a:solidFill>
                  <a:srgbClr val="EBEBEB"/>
                </a:solidFill>
                <a:latin typeface="Overpass"/>
                <a:ea typeface="Overpass"/>
                <a:cs typeface="Overpass"/>
                <a:sym typeface="Overpass"/>
              </a:defRPr>
            </a:lvl1pPr>
            <a:lvl2pPr lvl="1" algn="l">
              <a:lnSpc>
                <a:spcPct val="100000"/>
              </a:lnSpc>
              <a:spcBef>
                <a:spcPts val="0"/>
              </a:spcBef>
              <a:spcAft>
                <a:spcPts val="0"/>
              </a:spcAft>
              <a:buSzPts val="3400"/>
              <a:buNone/>
              <a:defRPr sz="6000" b="1">
                <a:solidFill>
                  <a:srgbClr val="EBEBEB"/>
                </a:solidFill>
                <a:latin typeface="Overpass"/>
                <a:ea typeface="Overpass"/>
                <a:cs typeface="Overpass"/>
                <a:sym typeface="Overpass"/>
              </a:defRPr>
            </a:lvl2pPr>
            <a:lvl3pPr lvl="2" algn="l">
              <a:lnSpc>
                <a:spcPct val="100000"/>
              </a:lnSpc>
              <a:spcBef>
                <a:spcPts val="0"/>
              </a:spcBef>
              <a:spcAft>
                <a:spcPts val="0"/>
              </a:spcAft>
              <a:buSzPts val="3400"/>
              <a:buNone/>
              <a:defRPr sz="6000" b="1">
                <a:solidFill>
                  <a:srgbClr val="EBEBEB"/>
                </a:solidFill>
                <a:latin typeface="Overpass"/>
                <a:ea typeface="Overpass"/>
                <a:cs typeface="Overpass"/>
                <a:sym typeface="Overpass"/>
              </a:defRPr>
            </a:lvl3pPr>
            <a:lvl4pPr lvl="3" algn="l">
              <a:lnSpc>
                <a:spcPct val="100000"/>
              </a:lnSpc>
              <a:spcBef>
                <a:spcPts val="0"/>
              </a:spcBef>
              <a:spcAft>
                <a:spcPts val="0"/>
              </a:spcAft>
              <a:buSzPts val="3400"/>
              <a:buNone/>
              <a:defRPr sz="6000" b="1">
                <a:solidFill>
                  <a:srgbClr val="EBEBEB"/>
                </a:solidFill>
                <a:latin typeface="Overpass"/>
                <a:ea typeface="Overpass"/>
                <a:cs typeface="Overpass"/>
                <a:sym typeface="Overpass"/>
              </a:defRPr>
            </a:lvl4pPr>
            <a:lvl5pPr lvl="4" algn="l">
              <a:lnSpc>
                <a:spcPct val="100000"/>
              </a:lnSpc>
              <a:spcBef>
                <a:spcPts val="0"/>
              </a:spcBef>
              <a:spcAft>
                <a:spcPts val="0"/>
              </a:spcAft>
              <a:buSzPts val="3400"/>
              <a:buNone/>
              <a:defRPr sz="6000" b="1">
                <a:solidFill>
                  <a:srgbClr val="EBEBEB"/>
                </a:solidFill>
                <a:latin typeface="Overpass"/>
                <a:ea typeface="Overpass"/>
                <a:cs typeface="Overpass"/>
                <a:sym typeface="Overpass"/>
              </a:defRPr>
            </a:lvl5pPr>
            <a:lvl6pPr lvl="5" algn="l">
              <a:lnSpc>
                <a:spcPct val="100000"/>
              </a:lnSpc>
              <a:spcBef>
                <a:spcPts val="0"/>
              </a:spcBef>
              <a:spcAft>
                <a:spcPts val="0"/>
              </a:spcAft>
              <a:buSzPts val="3400"/>
              <a:buNone/>
              <a:defRPr sz="6000" b="1">
                <a:solidFill>
                  <a:srgbClr val="EBEBEB"/>
                </a:solidFill>
                <a:latin typeface="Overpass"/>
                <a:ea typeface="Overpass"/>
                <a:cs typeface="Overpass"/>
                <a:sym typeface="Overpass"/>
              </a:defRPr>
            </a:lvl6pPr>
            <a:lvl7pPr lvl="6" algn="l">
              <a:lnSpc>
                <a:spcPct val="100000"/>
              </a:lnSpc>
              <a:spcBef>
                <a:spcPts val="0"/>
              </a:spcBef>
              <a:spcAft>
                <a:spcPts val="0"/>
              </a:spcAft>
              <a:buSzPts val="3400"/>
              <a:buNone/>
              <a:defRPr sz="6000" b="1">
                <a:solidFill>
                  <a:srgbClr val="EBEBEB"/>
                </a:solidFill>
                <a:latin typeface="Overpass"/>
                <a:ea typeface="Overpass"/>
                <a:cs typeface="Overpass"/>
                <a:sym typeface="Overpass"/>
              </a:defRPr>
            </a:lvl7pPr>
            <a:lvl8pPr lvl="7" algn="l">
              <a:lnSpc>
                <a:spcPct val="100000"/>
              </a:lnSpc>
              <a:spcBef>
                <a:spcPts val="0"/>
              </a:spcBef>
              <a:spcAft>
                <a:spcPts val="0"/>
              </a:spcAft>
              <a:buSzPts val="3400"/>
              <a:buNone/>
              <a:defRPr sz="6000" b="1">
                <a:solidFill>
                  <a:srgbClr val="EBEBEB"/>
                </a:solidFill>
                <a:latin typeface="Overpass"/>
                <a:ea typeface="Overpass"/>
                <a:cs typeface="Overpass"/>
                <a:sym typeface="Overpass"/>
              </a:defRPr>
            </a:lvl8pPr>
            <a:lvl9pPr lvl="8" algn="l">
              <a:lnSpc>
                <a:spcPct val="100000"/>
              </a:lnSpc>
              <a:spcBef>
                <a:spcPts val="0"/>
              </a:spcBef>
              <a:spcAft>
                <a:spcPts val="0"/>
              </a:spcAft>
              <a:buSzPts val="3400"/>
              <a:buNone/>
              <a:defRPr sz="6000" b="1">
                <a:solidFill>
                  <a:srgbClr val="EBEBEB"/>
                </a:solidFill>
                <a:latin typeface="Overpass"/>
                <a:ea typeface="Overpass"/>
                <a:cs typeface="Overpass"/>
                <a:sym typeface="Overpass"/>
              </a:defRPr>
            </a:lvl9pPr>
          </a:lstStyle>
          <a:p>
            <a:endParaRPr/>
          </a:p>
        </p:txBody>
      </p:sp>
      <p:cxnSp>
        <p:nvCxnSpPr>
          <p:cNvPr id="92" name="Google Shape;92;p9"/>
          <p:cNvCxnSpPr/>
          <p:nvPr/>
        </p:nvCxnSpPr>
        <p:spPr>
          <a:xfrm rot="10800000">
            <a:off x="447767" y="6401400"/>
            <a:ext cx="0" cy="456600"/>
          </a:xfrm>
          <a:prstGeom prst="straightConnector1">
            <a:avLst/>
          </a:prstGeom>
          <a:noFill/>
          <a:ln w="9525" cap="flat" cmpd="sng">
            <a:solidFill>
              <a:srgbClr val="EE0000"/>
            </a:solidFill>
            <a:prstDash val="solid"/>
            <a:round/>
            <a:headEnd type="none" w="sm" len="sm"/>
            <a:tailEnd type="none" w="sm" len="sm"/>
          </a:ln>
        </p:spPr>
      </p:cxnSp>
      <p:sp>
        <p:nvSpPr>
          <p:cNvPr id="93" name="Google Shape;93;p9"/>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EBEBEB"/>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cxnSp>
        <p:nvCxnSpPr>
          <p:cNvPr id="94" name="Google Shape;94;p9"/>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95" name="Google Shape;95;p9"/>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Autofit/>
          </a:bodyPr>
          <a:lstStyle>
            <a:lvl1pPr lv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sp>
        <p:nvSpPr>
          <p:cNvPr id="96" name="Google Shape;96;p9"/>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600"/>
              <a:buFont typeface="Arial"/>
              <a:buNone/>
            </a:pPr>
            <a:r>
              <a:rPr lang="en" sz="600" b="1" i="0" u="none" strike="noStrike" cap="none">
                <a:solidFill>
                  <a:srgbClr val="666666"/>
                </a:solidFill>
                <a:latin typeface="Overpass"/>
                <a:ea typeface="Overpass"/>
                <a:cs typeface="Overpass"/>
                <a:sym typeface="Overpass"/>
              </a:rPr>
              <a:t>CONFIDENTIAL </a:t>
            </a:r>
            <a:r>
              <a:rPr lang="en" sz="600" b="0" i="0" u="none" strike="noStrike" cap="none">
                <a:solidFill>
                  <a:srgbClr val="666666"/>
                </a:solidFill>
                <a:latin typeface="Overpass Light"/>
                <a:ea typeface="Overpass Light"/>
                <a:cs typeface="Overpass Light"/>
                <a:sym typeface="Overpass Light"/>
              </a:rPr>
              <a:t>Designator</a:t>
            </a:r>
            <a:endParaRPr sz="600" b="0" i="0" u="none" strike="noStrike" cap="none">
              <a:solidFill>
                <a:srgbClr val="666666"/>
              </a:solidFill>
              <a:latin typeface="Overpass Light"/>
              <a:ea typeface="Overpass Light"/>
              <a:cs typeface="Overpass Light"/>
              <a:sym typeface="Overpass Light"/>
            </a:endParaRPr>
          </a:p>
        </p:txBody>
      </p:sp>
      <p:sp>
        <p:nvSpPr>
          <p:cNvPr id="97" name="Google Shape;97;p9"/>
          <p:cNvSpPr txBox="1">
            <a:spLocks noGrp="1"/>
          </p:cNvSpPr>
          <p:nvPr>
            <p:ph type="subTitle" idx="2"/>
          </p:nvPr>
        </p:nvSpPr>
        <p:spPr>
          <a:xfrm>
            <a:off x="9251450" y="1743719"/>
            <a:ext cx="2124300" cy="3309000"/>
          </a:xfrm>
          <a:prstGeom prst="rect">
            <a:avLst/>
          </a:prstGeom>
          <a:noFill/>
          <a:ln>
            <a:noFill/>
          </a:ln>
        </p:spPr>
        <p:txBody>
          <a:bodyPr spcFirstLastPara="1" wrap="square" lIns="0" tIns="0" rIns="0" bIns="0" anchor="t" anchorCtr="0">
            <a:noAutofit/>
          </a:bodyPr>
          <a:lstStyle>
            <a:lvl1pPr lvl="0" algn="l">
              <a:lnSpc>
                <a:spcPct val="174000"/>
              </a:lnSpc>
              <a:spcBef>
                <a:spcPts val="0"/>
              </a:spcBef>
              <a:spcAft>
                <a:spcPts val="0"/>
              </a:spcAft>
              <a:buSzPts val="2100"/>
              <a:buNone/>
              <a:defRPr sz="1400">
                <a:solidFill>
                  <a:srgbClr val="4D4D4F"/>
                </a:solidFill>
              </a:defRPr>
            </a:lvl1pPr>
            <a:lvl2pPr lvl="1" algn="l">
              <a:lnSpc>
                <a:spcPct val="174000"/>
              </a:lnSpc>
              <a:spcBef>
                <a:spcPts val="0"/>
              </a:spcBef>
              <a:spcAft>
                <a:spcPts val="0"/>
              </a:spcAft>
              <a:buSzPts val="1600"/>
              <a:buNone/>
              <a:defRPr sz="1400">
                <a:solidFill>
                  <a:srgbClr val="4D4D4F"/>
                </a:solidFill>
              </a:defRPr>
            </a:lvl2pPr>
            <a:lvl3pPr lvl="2" algn="l">
              <a:lnSpc>
                <a:spcPct val="174000"/>
              </a:lnSpc>
              <a:spcBef>
                <a:spcPts val="0"/>
              </a:spcBef>
              <a:spcAft>
                <a:spcPts val="0"/>
              </a:spcAft>
              <a:buSzPts val="1600"/>
              <a:buNone/>
              <a:defRPr sz="1400">
                <a:solidFill>
                  <a:srgbClr val="4D4D4F"/>
                </a:solidFill>
              </a:defRPr>
            </a:lvl3pPr>
            <a:lvl4pPr lvl="3" algn="l">
              <a:lnSpc>
                <a:spcPct val="174000"/>
              </a:lnSpc>
              <a:spcBef>
                <a:spcPts val="0"/>
              </a:spcBef>
              <a:spcAft>
                <a:spcPts val="0"/>
              </a:spcAft>
              <a:buSzPts val="1600"/>
              <a:buNone/>
              <a:defRPr sz="1400">
                <a:solidFill>
                  <a:srgbClr val="4D4D4F"/>
                </a:solidFill>
              </a:defRPr>
            </a:lvl4pPr>
            <a:lvl5pPr lvl="4" algn="l">
              <a:lnSpc>
                <a:spcPct val="174000"/>
              </a:lnSpc>
              <a:spcBef>
                <a:spcPts val="0"/>
              </a:spcBef>
              <a:spcAft>
                <a:spcPts val="0"/>
              </a:spcAft>
              <a:buSzPts val="1600"/>
              <a:buNone/>
              <a:defRPr sz="1400">
                <a:solidFill>
                  <a:srgbClr val="4D4D4F"/>
                </a:solidFill>
              </a:defRPr>
            </a:lvl5pPr>
            <a:lvl6pPr lvl="5" algn="l">
              <a:lnSpc>
                <a:spcPct val="174000"/>
              </a:lnSpc>
              <a:spcBef>
                <a:spcPts val="0"/>
              </a:spcBef>
              <a:spcAft>
                <a:spcPts val="0"/>
              </a:spcAft>
              <a:buSzPts val="1600"/>
              <a:buNone/>
              <a:defRPr sz="1400">
                <a:solidFill>
                  <a:srgbClr val="4D4D4F"/>
                </a:solidFill>
              </a:defRPr>
            </a:lvl6pPr>
            <a:lvl7pPr lvl="6" algn="l">
              <a:lnSpc>
                <a:spcPct val="174000"/>
              </a:lnSpc>
              <a:spcBef>
                <a:spcPts val="0"/>
              </a:spcBef>
              <a:spcAft>
                <a:spcPts val="0"/>
              </a:spcAft>
              <a:buSzPts val="1600"/>
              <a:buNone/>
              <a:defRPr sz="1400">
                <a:solidFill>
                  <a:srgbClr val="4D4D4F"/>
                </a:solidFill>
              </a:defRPr>
            </a:lvl7pPr>
            <a:lvl8pPr lvl="7" algn="l">
              <a:lnSpc>
                <a:spcPct val="174000"/>
              </a:lnSpc>
              <a:spcBef>
                <a:spcPts val="0"/>
              </a:spcBef>
              <a:spcAft>
                <a:spcPts val="0"/>
              </a:spcAft>
              <a:buSzPts val="1600"/>
              <a:buNone/>
              <a:defRPr sz="1400">
                <a:solidFill>
                  <a:srgbClr val="4D4D4F"/>
                </a:solidFill>
              </a:defRPr>
            </a:lvl8pPr>
            <a:lvl9pPr lvl="8" algn="l">
              <a:lnSpc>
                <a:spcPct val="174000"/>
              </a:lnSpc>
              <a:spcBef>
                <a:spcPts val="0"/>
              </a:spcBef>
              <a:spcAft>
                <a:spcPts val="0"/>
              </a:spcAft>
              <a:buSzPts val="1600"/>
              <a:buNone/>
              <a:defRPr sz="1400">
                <a:solidFill>
                  <a:srgbClr val="4D4D4F"/>
                </a:solidFill>
              </a:defRPr>
            </a:lvl9pPr>
          </a:lstStyle>
          <a:p>
            <a:endParaRPr/>
          </a:p>
        </p:txBody>
      </p:sp>
      <p:pic>
        <p:nvPicPr>
          <p:cNvPr id="98" name="Google Shape;98;p9"/>
          <p:cNvPicPr preferRelativeResize="0"/>
          <p:nvPr/>
        </p:nvPicPr>
        <p:blipFill rotWithShape="1">
          <a:blip r:embed="rId3">
            <a:alphaModFix/>
          </a:blip>
          <a:srcRect t="327" b="316"/>
          <a:stretch/>
        </p:blipFill>
        <p:spPr>
          <a:xfrm>
            <a:off x="10711279" y="6313250"/>
            <a:ext cx="975850" cy="22812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 white">
  <p:cSld name="CUSTOM_2_1">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10"/>
          <p:cNvSpPr txBox="1">
            <a:spLocks noGrp="1"/>
          </p:cNvSpPr>
          <p:nvPr>
            <p:ph type="title"/>
          </p:nvPr>
        </p:nvSpPr>
        <p:spPr>
          <a:xfrm>
            <a:off x="447775" y="1084561"/>
            <a:ext cx="6825000" cy="2105100"/>
          </a:xfrm>
          <a:prstGeom prst="rect">
            <a:avLst/>
          </a:prstGeom>
          <a:noFill/>
          <a:ln>
            <a:noFill/>
          </a:ln>
        </p:spPr>
        <p:txBody>
          <a:bodyPr spcFirstLastPara="1" wrap="square" lIns="438900" tIns="91425" rIns="91425" bIns="91425" anchor="t" anchorCtr="0">
            <a:noAutofit/>
          </a:bodyPr>
          <a:lstStyle>
            <a:lvl1pPr lvl="0" algn="l">
              <a:lnSpc>
                <a:spcPct val="100000"/>
              </a:lnSpc>
              <a:spcBef>
                <a:spcPts val="0"/>
              </a:spcBef>
              <a:spcAft>
                <a:spcPts val="0"/>
              </a:spcAft>
              <a:buSzPts val="3400"/>
              <a:buNone/>
              <a:defRPr sz="6000" b="1">
                <a:solidFill>
                  <a:srgbClr val="EE0000"/>
                </a:solidFill>
                <a:latin typeface="Overpass"/>
                <a:ea typeface="Overpass"/>
                <a:cs typeface="Overpass"/>
                <a:sym typeface="Overpass"/>
              </a:defRPr>
            </a:lvl1pPr>
            <a:lvl2pPr lvl="1" algn="l">
              <a:lnSpc>
                <a:spcPct val="100000"/>
              </a:lnSpc>
              <a:spcBef>
                <a:spcPts val="0"/>
              </a:spcBef>
              <a:spcAft>
                <a:spcPts val="0"/>
              </a:spcAft>
              <a:buSzPts val="3400"/>
              <a:buNone/>
              <a:defRPr sz="6000" b="1">
                <a:solidFill>
                  <a:srgbClr val="EE0000"/>
                </a:solidFill>
                <a:latin typeface="Overpass"/>
                <a:ea typeface="Overpass"/>
                <a:cs typeface="Overpass"/>
                <a:sym typeface="Overpass"/>
              </a:defRPr>
            </a:lvl2pPr>
            <a:lvl3pPr lvl="2" algn="l">
              <a:lnSpc>
                <a:spcPct val="100000"/>
              </a:lnSpc>
              <a:spcBef>
                <a:spcPts val="0"/>
              </a:spcBef>
              <a:spcAft>
                <a:spcPts val="0"/>
              </a:spcAft>
              <a:buSzPts val="3400"/>
              <a:buNone/>
              <a:defRPr sz="6000" b="1">
                <a:solidFill>
                  <a:srgbClr val="EE0000"/>
                </a:solidFill>
                <a:latin typeface="Overpass"/>
                <a:ea typeface="Overpass"/>
                <a:cs typeface="Overpass"/>
                <a:sym typeface="Overpass"/>
              </a:defRPr>
            </a:lvl3pPr>
            <a:lvl4pPr lvl="3" algn="l">
              <a:lnSpc>
                <a:spcPct val="100000"/>
              </a:lnSpc>
              <a:spcBef>
                <a:spcPts val="0"/>
              </a:spcBef>
              <a:spcAft>
                <a:spcPts val="0"/>
              </a:spcAft>
              <a:buSzPts val="3400"/>
              <a:buNone/>
              <a:defRPr sz="6000" b="1">
                <a:solidFill>
                  <a:srgbClr val="EE0000"/>
                </a:solidFill>
                <a:latin typeface="Overpass"/>
                <a:ea typeface="Overpass"/>
                <a:cs typeface="Overpass"/>
                <a:sym typeface="Overpass"/>
              </a:defRPr>
            </a:lvl4pPr>
            <a:lvl5pPr lvl="4" algn="l">
              <a:lnSpc>
                <a:spcPct val="100000"/>
              </a:lnSpc>
              <a:spcBef>
                <a:spcPts val="0"/>
              </a:spcBef>
              <a:spcAft>
                <a:spcPts val="0"/>
              </a:spcAft>
              <a:buSzPts val="3400"/>
              <a:buNone/>
              <a:defRPr sz="6000" b="1">
                <a:solidFill>
                  <a:srgbClr val="EE0000"/>
                </a:solidFill>
                <a:latin typeface="Overpass"/>
                <a:ea typeface="Overpass"/>
                <a:cs typeface="Overpass"/>
                <a:sym typeface="Overpass"/>
              </a:defRPr>
            </a:lvl5pPr>
            <a:lvl6pPr lvl="5" algn="l">
              <a:lnSpc>
                <a:spcPct val="100000"/>
              </a:lnSpc>
              <a:spcBef>
                <a:spcPts val="0"/>
              </a:spcBef>
              <a:spcAft>
                <a:spcPts val="0"/>
              </a:spcAft>
              <a:buSzPts val="3400"/>
              <a:buNone/>
              <a:defRPr sz="6000" b="1">
                <a:solidFill>
                  <a:srgbClr val="EE0000"/>
                </a:solidFill>
                <a:latin typeface="Overpass"/>
                <a:ea typeface="Overpass"/>
                <a:cs typeface="Overpass"/>
                <a:sym typeface="Overpass"/>
              </a:defRPr>
            </a:lvl6pPr>
            <a:lvl7pPr lvl="6" algn="l">
              <a:lnSpc>
                <a:spcPct val="100000"/>
              </a:lnSpc>
              <a:spcBef>
                <a:spcPts val="0"/>
              </a:spcBef>
              <a:spcAft>
                <a:spcPts val="0"/>
              </a:spcAft>
              <a:buSzPts val="3400"/>
              <a:buNone/>
              <a:defRPr sz="6000" b="1">
                <a:solidFill>
                  <a:srgbClr val="EE0000"/>
                </a:solidFill>
                <a:latin typeface="Overpass"/>
                <a:ea typeface="Overpass"/>
                <a:cs typeface="Overpass"/>
                <a:sym typeface="Overpass"/>
              </a:defRPr>
            </a:lvl7pPr>
            <a:lvl8pPr lvl="7" algn="l">
              <a:lnSpc>
                <a:spcPct val="100000"/>
              </a:lnSpc>
              <a:spcBef>
                <a:spcPts val="0"/>
              </a:spcBef>
              <a:spcAft>
                <a:spcPts val="0"/>
              </a:spcAft>
              <a:buSzPts val="3400"/>
              <a:buNone/>
              <a:defRPr sz="6000" b="1">
                <a:solidFill>
                  <a:srgbClr val="EE0000"/>
                </a:solidFill>
                <a:latin typeface="Overpass"/>
                <a:ea typeface="Overpass"/>
                <a:cs typeface="Overpass"/>
                <a:sym typeface="Overpass"/>
              </a:defRPr>
            </a:lvl8pPr>
            <a:lvl9pPr lvl="8" algn="l">
              <a:lnSpc>
                <a:spcPct val="100000"/>
              </a:lnSpc>
              <a:spcBef>
                <a:spcPts val="0"/>
              </a:spcBef>
              <a:spcAft>
                <a:spcPts val="0"/>
              </a:spcAft>
              <a:buSzPts val="3400"/>
              <a:buNone/>
              <a:defRPr sz="6000" b="1">
                <a:solidFill>
                  <a:srgbClr val="EE0000"/>
                </a:solidFill>
                <a:latin typeface="Overpass"/>
                <a:ea typeface="Overpass"/>
                <a:cs typeface="Overpass"/>
                <a:sym typeface="Overpass"/>
              </a:defRPr>
            </a:lvl9pPr>
          </a:lstStyle>
          <a:p>
            <a:endParaRPr/>
          </a:p>
        </p:txBody>
      </p:sp>
      <p:cxnSp>
        <p:nvCxnSpPr>
          <p:cNvPr id="101" name="Google Shape;101;p10"/>
          <p:cNvCxnSpPr/>
          <p:nvPr/>
        </p:nvCxnSpPr>
        <p:spPr>
          <a:xfrm rot="10800000">
            <a:off x="447767" y="6401400"/>
            <a:ext cx="0" cy="456600"/>
          </a:xfrm>
          <a:prstGeom prst="straightConnector1">
            <a:avLst/>
          </a:prstGeom>
          <a:noFill/>
          <a:ln w="9525" cap="flat" cmpd="sng">
            <a:solidFill>
              <a:srgbClr val="EE0000"/>
            </a:solidFill>
            <a:prstDash val="solid"/>
            <a:round/>
            <a:headEnd type="none" w="sm" len="sm"/>
            <a:tailEnd type="none" w="sm" len="sm"/>
          </a:ln>
        </p:spPr>
      </p:cxnSp>
      <p:sp>
        <p:nvSpPr>
          <p:cNvPr id="102" name="Google Shape;102;p10"/>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cxnSp>
        <p:nvCxnSpPr>
          <p:cNvPr id="103" name="Google Shape;103;p10"/>
          <p:cNvCxnSpPr/>
          <p:nvPr/>
        </p:nvCxnSpPr>
        <p:spPr>
          <a:xfrm rot="10800000">
            <a:off x="447775" y="100"/>
            <a:ext cx="0" cy="886500"/>
          </a:xfrm>
          <a:prstGeom prst="straightConnector1">
            <a:avLst/>
          </a:prstGeom>
          <a:noFill/>
          <a:ln w="9525" cap="flat" cmpd="sng">
            <a:solidFill>
              <a:srgbClr val="EE0000"/>
            </a:solidFill>
            <a:prstDash val="solid"/>
            <a:round/>
            <a:headEnd type="none" w="sm" len="sm"/>
            <a:tailEnd type="none" w="sm" len="sm"/>
          </a:ln>
        </p:spPr>
      </p:cxnSp>
      <p:sp>
        <p:nvSpPr>
          <p:cNvPr id="104" name="Google Shape;104;p10"/>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Autofit/>
          </a:bodyPr>
          <a:lstStyle>
            <a:lvl1pPr lv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a:endParaRPr/>
          </a:p>
        </p:txBody>
      </p:sp>
      <p:sp>
        <p:nvSpPr>
          <p:cNvPr id="105" name="Google Shape;105;p10"/>
          <p:cNvSpPr txBox="1"/>
          <p:nvPr/>
        </p:nvSpPr>
        <p:spPr>
          <a:xfrm>
            <a:off x="10068030" y="269836"/>
            <a:ext cx="1619100" cy="2988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600"/>
              <a:buFont typeface="Arial"/>
              <a:buNone/>
            </a:pPr>
            <a:r>
              <a:rPr lang="en" sz="600" b="1" i="0" u="none" strike="noStrike" cap="none">
                <a:solidFill>
                  <a:srgbClr val="EBEBEB"/>
                </a:solidFill>
                <a:latin typeface="Overpass"/>
                <a:ea typeface="Overpass"/>
                <a:cs typeface="Overpass"/>
                <a:sym typeface="Overpass"/>
              </a:rPr>
              <a:t>CONFIDENTIAL </a:t>
            </a:r>
            <a:r>
              <a:rPr lang="en" sz="600" b="0" i="0" u="none" strike="noStrike" cap="none">
                <a:solidFill>
                  <a:srgbClr val="EBEBEB"/>
                </a:solidFill>
                <a:latin typeface="Overpass Light"/>
                <a:ea typeface="Overpass Light"/>
                <a:cs typeface="Overpass Light"/>
                <a:sym typeface="Overpass Light"/>
              </a:rPr>
              <a:t>Designator</a:t>
            </a:r>
            <a:endParaRPr sz="600" b="0" i="0" u="none" strike="noStrike" cap="none">
              <a:solidFill>
                <a:srgbClr val="EBEBEB"/>
              </a:solidFill>
              <a:latin typeface="Overpass Light"/>
              <a:ea typeface="Overpass Light"/>
              <a:cs typeface="Overpass Light"/>
              <a:sym typeface="Overpass Light"/>
            </a:endParaRPr>
          </a:p>
        </p:txBody>
      </p:sp>
      <p:sp>
        <p:nvSpPr>
          <p:cNvPr id="106" name="Google Shape;106;p10"/>
          <p:cNvSpPr txBox="1">
            <a:spLocks noGrp="1"/>
          </p:cNvSpPr>
          <p:nvPr>
            <p:ph type="subTitle" idx="2"/>
          </p:nvPr>
        </p:nvSpPr>
        <p:spPr>
          <a:xfrm>
            <a:off x="9251450" y="1743719"/>
            <a:ext cx="2124300" cy="3309000"/>
          </a:xfrm>
          <a:prstGeom prst="rect">
            <a:avLst/>
          </a:prstGeom>
          <a:noFill/>
          <a:ln>
            <a:noFill/>
          </a:ln>
        </p:spPr>
        <p:txBody>
          <a:bodyPr spcFirstLastPara="1" wrap="square" lIns="0" tIns="0" rIns="0" bIns="0" anchor="t" anchorCtr="0">
            <a:noAutofit/>
          </a:bodyPr>
          <a:lstStyle>
            <a:lvl1pPr lvl="0" algn="l">
              <a:lnSpc>
                <a:spcPct val="174000"/>
              </a:lnSpc>
              <a:spcBef>
                <a:spcPts val="0"/>
              </a:spcBef>
              <a:spcAft>
                <a:spcPts val="0"/>
              </a:spcAft>
              <a:buSzPts val="2100"/>
              <a:buNone/>
              <a:defRPr sz="1400">
                <a:solidFill>
                  <a:srgbClr val="EBEBEB"/>
                </a:solidFill>
              </a:defRPr>
            </a:lvl1pPr>
            <a:lvl2pPr lvl="1" algn="l">
              <a:lnSpc>
                <a:spcPct val="174000"/>
              </a:lnSpc>
              <a:spcBef>
                <a:spcPts val="0"/>
              </a:spcBef>
              <a:spcAft>
                <a:spcPts val="0"/>
              </a:spcAft>
              <a:buSzPts val="1600"/>
              <a:buNone/>
              <a:defRPr sz="1400">
                <a:solidFill>
                  <a:srgbClr val="EBEBEB"/>
                </a:solidFill>
              </a:defRPr>
            </a:lvl2pPr>
            <a:lvl3pPr lvl="2" algn="l">
              <a:lnSpc>
                <a:spcPct val="174000"/>
              </a:lnSpc>
              <a:spcBef>
                <a:spcPts val="0"/>
              </a:spcBef>
              <a:spcAft>
                <a:spcPts val="0"/>
              </a:spcAft>
              <a:buSzPts val="1600"/>
              <a:buNone/>
              <a:defRPr sz="1400">
                <a:solidFill>
                  <a:srgbClr val="EBEBEB"/>
                </a:solidFill>
              </a:defRPr>
            </a:lvl3pPr>
            <a:lvl4pPr lvl="3" algn="l">
              <a:lnSpc>
                <a:spcPct val="174000"/>
              </a:lnSpc>
              <a:spcBef>
                <a:spcPts val="0"/>
              </a:spcBef>
              <a:spcAft>
                <a:spcPts val="0"/>
              </a:spcAft>
              <a:buSzPts val="1600"/>
              <a:buNone/>
              <a:defRPr sz="1400">
                <a:solidFill>
                  <a:srgbClr val="EBEBEB"/>
                </a:solidFill>
              </a:defRPr>
            </a:lvl4pPr>
            <a:lvl5pPr lvl="4" algn="l">
              <a:lnSpc>
                <a:spcPct val="174000"/>
              </a:lnSpc>
              <a:spcBef>
                <a:spcPts val="0"/>
              </a:spcBef>
              <a:spcAft>
                <a:spcPts val="0"/>
              </a:spcAft>
              <a:buSzPts val="1600"/>
              <a:buNone/>
              <a:defRPr sz="1400">
                <a:solidFill>
                  <a:srgbClr val="EBEBEB"/>
                </a:solidFill>
              </a:defRPr>
            </a:lvl5pPr>
            <a:lvl6pPr lvl="5" algn="l">
              <a:lnSpc>
                <a:spcPct val="174000"/>
              </a:lnSpc>
              <a:spcBef>
                <a:spcPts val="0"/>
              </a:spcBef>
              <a:spcAft>
                <a:spcPts val="0"/>
              </a:spcAft>
              <a:buSzPts val="1600"/>
              <a:buNone/>
              <a:defRPr sz="1400">
                <a:solidFill>
                  <a:srgbClr val="EBEBEB"/>
                </a:solidFill>
              </a:defRPr>
            </a:lvl6pPr>
            <a:lvl7pPr lvl="6" algn="l">
              <a:lnSpc>
                <a:spcPct val="174000"/>
              </a:lnSpc>
              <a:spcBef>
                <a:spcPts val="0"/>
              </a:spcBef>
              <a:spcAft>
                <a:spcPts val="0"/>
              </a:spcAft>
              <a:buSzPts val="1600"/>
              <a:buNone/>
              <a:defRPr sz="1400">
                <a:solidFill>
                  <a:srgbClr val="EBEBEB"/>
                </a:solidFill>
              </a:defRPr>
            </a:lvl7pPr>
            <a:lvl8pPr lvl="7" algn="l">
              <a:lnSpc>
                <a:spcPct val="174000"/>
              </a:lnSpc>
              <a:spcBef>
                <a:spcPts val="0"/>
              </a:spcBef>
              <a:spcAft>
                <a:spcPts val="0"/>
              </a:spcAft>
              <a:buSzPts val="1600"/>
              <a:buNone/>
              <a:defRPr sz="1400">
                <a:solidFill>
                  <a:srgbClr val="EBEBEB"/>
                </a:solidFill>
              </a:defRPr>
            </a:lvl8pPr>
            <a:lvl9pPr lvl="8" algn="l">
              <a:lnSpc>
                <a:spcPct val="174000"/>
              </a:lnSpc>
              <a:spcBef>
                <a:spcPts val="0"/>
              </a:spcBef>
              <a:spcAft>
                <a:spcPts val="0"/>
              </a:spcAft>
              <a:buSzPts val="1600"/>
              <a:buNone/>
              <a:defRPr sz="1400">
                <a:solidFill>
                  <a:srgbClr val="EBEBEB"/>
                </a:solidFill>
              </a:defRPr>
            </a:lvl9pPr>
          </a:lstStyle>
          <a:p>
            <a:endParaRPr/>
          </a:p>
        </p:txBody>
      </p:sp>
      <p:pic>
        <p:nvPicPr>
          <p:cNvPr id="107" name="Google Shape;107;p10"/>
          <p:cNvPicPr preferRelativeResize="0"/>
          <p:nvPr/>
        </p:nvPicPr>
        <p:blipFill rotWithShape="1">
          <a:blip r:embed="rId3">
            <a:alphaModFix/>
          </a:blip>
          <a:srcRect/>
          <a:stretch/>
        </p:blipFill>
        <p:spPr>
          <a:xfrm>
            <a:off x="10711279" y="6270680"/>
            <a:ext cx="975850" cy="22961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8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3400"/>
              <a:buFont typeface="Overpass Light"/>
              <a:buNone/>
              <a:defRPr sz="3400" b="0" i="0" u="none" strike="noStrike" cap="none">
                <a:solidFill>
                  <a:schemeClr val="dk1"/>
                </a:solidFill>
                <a:latin typeface="Overpass Light"/>
                <a:ea typeface="Overpass Light"/>
                <a:cs typeface="Overpass Light"/>
                <a:sym typeface="Overpass Light"/>
              </a:defRPr>
            </a:lvl1pPr>
            <a:lvl2pPr marR="0" lvl="1" algn="l" rtl="0">
              <a:lnSpc>
                <a:spcPct val="100000"/>
              </a:lnSpc>
              <a:spcBef>
                <a:spcPts val="0"/>
              </a:spcBef>
              <a:spcAft>
                <a:spcPts val="0"/>
              </a:spcAft>
              <a:buClr>
                <a:schemeClr val="dk1"/>
              </a:buClr>
              <a:buSzPts val="3400"/>
              <a:buFont typeface="Overpass Light"/>
              <a:buNone/>
              <a:defRPr sz="3400" b="0" i="0" u="none" strike="noStrike" cap="none">
                <a:solidFill>
                  <a:schemeClr val="dk1"/>
                </a:solidFill>
                <a:latin typeface="Overpass Light"/>
                <a:ea typeface="Overpass Light"/>
                <a:cs typeface="Overpass Light"/>
                <a:sym typeface="Overpass Light"/>
              </a:defRPr>
            </a:lvl2pPr>
            <a:lvl3pPr marR="0" lvl="2" algn="l" rtl="0">
              <a:lnSpc>
                <a:spcPct val="100000"/>
              </a:lnSpc>
              <a:spcBef>
                <a:spcPts val="0"/>
              </a:spcBef>
              <a:spcAft>
                <a:spcPts val="0"/>
              </a:spcAft>
              <a:buClr>
                <a:schemeClr val="dk1"/>
              </a:buClr>
              <a:buSzPts val="3400"/>
              <a:buFont typeface="Overpass Light"/>
              <a:buNone/>
              <a:defRPr sz="3400" b="0" i="0" u="none" strike="noStrike" cap="none">
                <a:solidFill>
                  <a:schemeClr val="dk1"/>
                </a:solidFill>
                <a:latin typeface="Overpass Light"/>
                <a:ea typeface="Overpass Light"/>
                <a:cs typeface="Overpass Light"/>
                <a:sym typeface="Overpass Light"/>
              </a:defRPr>
            </a:lvl3pPr>
            <a:lvl4pPr marR="0" lvl="3" algn="l" rtl="0">
              <a:lnSpc>
                <a:spcPct val="100000"/>
              </a:lnSpc>
              <a:spcBef>
                <a:spcPts val="0"/>
              </a:spcBef>
              <a:spcAft>
                <a:spcPts val="0"/>
              </a:spcAft>
              <a:buClr>
                <a:schemeClr val="dk1"/>
              </a:buClr>
              <a:buSzPts val="3400"/>
              <a:buFont typeface="Overpass Light"/>
              <a:buNone/>
              <a:defRPr sz="3400" b="0" i="0" u="none" strike="noStrike" cap="none">
                <a:solidFill>
                  <a:schemeClr val="dk1"/>
                </a:solidFill>
                <a:latin typeface="Overpass Light"/>
                <a:ea typeface="Overpass Light"/>
                <a:cs typeface="Overpass Light"/>
                <a:sym typeface="Overpass Light"/>
              </a:defRPr>
            </a:lvl4pPr>
            <a:lvl5pPr marR="0" lvl="4" algn="l" rtl="0">
              <a:lnSpc>
                <a:spcPct val="100000"/>
              </a:lnSpc>
              <a:spcBef>
                <a:spcPts val="0"/>
              </a:spcBef>
              <a:spcAft>
                <a:spcPts val="0"/>
              </a:spcAft>
              <a:buClr>
                <a:schemeClr val="dk1"/>
              </a:buClr>
              <a:buSzPts val="3400"/>
              <a:buFont typeface="Overpass Light"/>
              <a:buNone/>
              <a:defRPr sz="3400" b="0" i="0" u="none" strike="noStrike" cap="none">
                <a:solidFill>
                  <a:schemeClr val="dk1"/>
                </a:solidFill>
                <a:latin typeface="Overpass Light"/>
                <a:ea typeface="Overpass Light"/>
                <a:cs typeface="Overpass Light"/>
                <a:sym typeface="Overpass Light"/>
              </a:defRPr>
            </a:lvl5pPr>
            <a:lvl6pPr marR="0" lvl="5" algn="l" rtl="0">
              <a:lnSpc>
                <a:spcPct val="100000"/>
              </a:lnSpc>
              <a:spcBef>
                <a:spcPts val="0"/>
              </a:spcBef>
              <a:spcAft>
                <a:spcPts val="0"/>
              </a:spcAft>
              <a:buClr>
                <a:schemeClr val="dk1"/>
              </a:buClr>
              <a:buSzPts val="3400"/>
              <a:buFont typeface="Overpass Light"/>
              <a:buNone/>
              <a:defRPr sz="3400" b="0" i="0" u="none" strike="noStrike" cap="none">
                <a:solidFill>
                  <a:schemeClr val="dk1"/>
                </a:solidFill>
                <a:latin typeface="Overpass Light"/>
                <a:ea typeface="Overpass Light"/>
                <a:cs typeface="Overpass Light"/>
                <a:sym typeface="Overpass Light"/>
              </a:defRPr>
            </a:lvl6pPr>
            <a:lvl7pPr marR="0" lvl="6" algn="l" rtl="0">
              <a:lnSpc>
                <a:spcPct val="100000"/>
              </a:lnSpc>
              <a:spcBef>
                <a:spcPts val="0"/>
              </a:spcBef>
              <a:spcAft>
                <a:spcPts val="0"/>
              </a:spcAft>
              <a:buClr>
                <a:schemeClr val="dk1"/>
              </a:buClr>
              <a:buSzPts val="3400"/>
              <a:buFont typeface="Overpass Light"/>
              <a:buNone/>
              <a:defRPr sz="3400" b="0" i="0" u="none" strike="noStrike" cap="none">
                <a:solidFill>
                  <a:schemeClr val="dk1"/>
                </a:solidFill>
                <a:latin typeface="Overpass Light"/>
                <a:ea typeface="Overpass Light"/>
                <a:cs typeface="Overpass Light"/>
                <a:sym typeface="Overpass Light"/>
              </a:defRPr>
            </a:lvl7pPr>
            <a:lvl8pPr marR="0" lvl="7" algn="l" rtl="0">
              <a:lnSpc>
                <a:spcPct val="100000"/>
              </a:lnSpc>
              <a:spcBef>
                <a:spcPts val="0"/>
              </a:spcBef>
              <a:spcAft>
                <a:spcPts val="0"/>
              </a:spcAft>
              <a:buClr>
                <a:schemeClr val="dk1"/>
              </a:buClr>
              <a:buSzPts val="3400"/>
              <a:buFont typeface="Overpass Light"/>
              <a:buNone/>
              <a:defRPr sz="3400" b="0" i="0" u="none" strike="noStrike" cap="none">
                <a:solidFill>
                  <a:schemeClr val="dk1"/>
                </a:solidFill>
                <a:latin typeface="Overpass Light"/>
                <a:ea typeface="Overpass Light"/>
                <a:cs typeface="Overpass Light"/>
                <a:sym typeface="Overpass Light"/>
              </a:defRPr>
            </a:lvl8pPr>
            <a:lvl9pPr marR="0" lvl="8" algn="l" rtl="0">
              <a:lnSpc>
                <a:spcPct val="100000"/>
              </a:lnSpc>
              <a:spcBef>
                <a:spcPts val="0"/>
              </a:spcBef>
              <a:spcAft>
                <a:spcPts val="0"/>
              </a:spcAft>
              <a:buClr>
                <a:schemeClr val="dk1"/>
              </a:buClr>
              <a:buSzPts val="3400"/>
              <a:buFont typeface="Overpass Light"/>
              <a:buNone/>
              <a:defRPr sz="3400" b="0" i="0" u="none" strike="noStrike" cap="none">
                <a:solidFill>
                  <a:schemeClr val="dk1"/>
                </a:solidFill>
                <a:latin typeface="Overpass Light"/>
                <a:ea typeface="Overpass Light"/>
                <a:cs typeface="Overpass Light"/>
                <a:sym typeface="Overpass Light"/>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0" tIns="0" rIns="0" bIns="0" anchor="t" anchorCtr="0">
            <a:noAutofit/>
          </a:bodyPr>
          <a:lstStyle>
            <a:lvl1pPr marL="457200" marR="0" lvl="0" indent="-361950" algn="l" rtl="0">
              <a:lnSpc>
                <a:spcPct val="115000"/>
              </a:lnSpc>
              <a:spcBef>
                <a:spcPts val="0"/>
              </a:spcBef>
              <a:spcAft>
                <a:spcPts val="0"/>
              </a:spcAft>
              <a:buClr>
                <a:srgbClr val="000000"/>
              </a:buClr>
              <a:buSzPts val="2100"/>
              <a:buFont typeface="Overpass Light"/>
              <a:buChar char="●"/>
              <a:defRPr sz="2100" b="0" i="0" u="none" strike="noStrike" cap="none">
                <a:solidFill>
                  <a:srgbClr val="000000"/>
                </a:solidFill>
                <a:latin typeface="Overpass Light"/>
                <a:ea typeface="Overpass Light"/>
                <a:cs typeface="Overpass Light"/>
                <a:sym typeface="Overpass Light"/>
              </a:defRPr>
            </a:lvl1pPr>
            <a:lvl2pPr marL="914400" marR="0" lvl="1" indent="-330200" algn="l" rtl="0">
              <a:lnSpc>
                <a:spcPct val="115000"/>
              </a:lnSpc>
              <a:spcBef>
                <a:spcPts val="2100"/>
              </a:spcBef>
              <a:spcAft>
                <a:spcPts val="0"/>
              </a:spcAft>
              <a:buClr>
                <a:srgbClr val="000000"/>
              </a:buClr>
              <a:buSzPts val="1600"/>
              <a:buFont typeface="Overpass Light"/>
              <a:buChar char="○"/>
              <a:defRPr sz="1600" b="0" i="0" u="none" strike="noStrike" cap="none">
                <a:solidFill>
                  <a:srgbClr val="000000"/>
                </a:solidFill>
                <a:latin typeface="Overpass Light"/>
                <a:ea typeface="Overpass Light"/>
                <a:cs typeface="Overpass Light"/>
                <a:sym typeface="Overpass Light"/>
              </a:defRPr>
            </a:lvl2pPr>
            <a:lvl3pPr marL="1371600" marR="0" lvl="2" indent="-330200" algn="l" rtl="0">
              <a:lnSpc>
                <a:spcPct val="115000"/>
              </a:lnSpc>
              <a:spcBef>
                <a:spcPts val="2100"/>
              </a:spcBef>
              <a:spcAft>
                <a:spcPts val="0"/>
              </a:spcAft>
              <a:buClr>
                <a:srgbClr val="000000"/>
              </a:buClr>
              <a:buSzPts val="1600"/>
              <a:buFont typeface="Overpass Light"/>
              <a:buChar char="■"/>
              <a:defRPr sz="1600" b="0" i="0" u="none" strike="noStrike" cap="none">
                <a:solidFill>
                  <a:srgbClr val="000000"/>
                </a:solidFill>
                <a:latin typeface="Overpass Light"/>
                <a:ea typeface="Overpass Light"/>
                <a:cs typeface="Overpass Light"/>
                <a:sym typeface="Overpass Light"/>
              </a:defRPr>
            </a:lvl3pPr>
            <a:lvl4pPr marL="1828800" marR="0" lvl="3" indent="-330200" algn="l" rtl="0">
              <a:lnSpc>
                <a:spcPct val="115000"/>
              </a:lnSpc>
              <a:spcBef>
                <a:spcPts val="2100"/>
              </a:spcBef>
              <a:spcAft>
                <a:spcPts val="0"/>
              </a:spcAft>
              <a:buClr>
                <a:srgbClr val="000000"/>
              </a:buClr>
              <a:buSzPts val="1600"/>
              <a:buFont typeface="Overpass Light"/>
              <a:buChar char="●"/>
              <a:defRPr sz="1600" b="0" i="0" u="none" strike="noStrike" cap="none">
                <a:solidFill>
                  <a:srgbClr val="000000"/>
                </a:solidFill>
                <a:latin typeface="Overpass Light"/>
                <a:ea typeface="Overpass Light"/>
                <a:cs typeface="Overpass Light"/>
                <a:sym typeface="Overpass Light"/>
              </a:defRPr>
            </a:lvl4pPr>
            <a:lvl5pPr marL="2286000" marR="0" lvl="4" indent="-330200" algn="l" rtl="0">
              <a:lnSpc>
                <a:spcPct val="115000"/>
              </a:lnSpc>
              <a:spcBef>
                <a:spcPts val="2100"/>
              </a:spcBef>
              <a:spcAft>
                <a:spcPts val="0"/>
              </a:spcAft>
              <a:buClr>
                <a:srgbClr val="000000"/>
              </a:buClr>
              <a:buSzPts val="1600"/>
              <a:buFont typeface="Overpass Light"/>
              <a:buChar char="○"/>
              <a:defRPr sz="1600" b="0" i="0" u="none" strike="noStrike" cap="none">
                <a:solidFill>
                  <a:srgbClr val="000000"/>
                </a:solidFill>
                <a:latin typeface="Overpass Light"/>
                <a:ea typeface="Overpass Light"/>
                <a:cs typeface="Overpass Light"/>
                <a:sym typeface="Overpass Light"/>
              </a:defRPr>
            </a:lvl5pPr>
            <a:lvl6pPr marL="2743200" marR="0" lvl="5" indent="-330200" algn="l" rtl="0">
              <a:lnSpc>
                <a:spcPct val="115000"/>
              </a:lnSpc>
              <a:spcBef>
                <a:spcPts val="2100"/>
              </a:spcBef>
              <a:spcAft>
                <a:spcPts val="0"/>
              </a:spcAft>
              <a:buClr>
                <a:srgbClr val="000000"/>
              </a:buClr>
              <a:buSzPts val="1600"/>
              <a:buFont typeface="Overpass Light"/>
              <a:buChar char="■"/>
              <a:defRPr sz="1600" b="0" i="0" u="none" strike="noStrike" cap="none">
                <a:solidFill>
                  <a:srgbClr val="000000"/>
                </a:solidFill>
                <a:latin typeface="Overpass Light"/>
                <a:ea typeface="Overpass Light"/>
                <a:cs typeface="Overpass Light"/>
                <a:sym typeface="Overpass Light"/>
              </a:defRPr>
            </a:lvl6pPr>
            <a:lvl7pPr marL="3200400" marR="0" lvl="6" indent="-330200" algn="l" rtl="0">
              <a:lnSpc>
                <a:spcPct val="115000"/>
              </a:lnSpc>
              <a:spcBef>
                <a:spcPts val="2100"/>
              </a:spcBef>
              <a:spcAft>
                <a:spcPts val="0"/>
              </a:spcAft>
              <a:buClr>
                <a:srgbClr val="000000"/>
              </a:buClr>
              <a:buSzPts val="1600"/>
              <a:buFont typeface="Overpass Light"/>
              <a:buChar char="●"/>
              <a:defRPr sz="1600" b="0" i="0" u="none" strike="noStrike" cap="none">
                <a:solidFill>
                  <a:srgbClr val="000000"/>
                </a:solidFill>
                <a:latin typeface="Overpass Light"/>
                <a:ea typeface="Overpass Light"/>
                <a:cs typeface="Overpass Light"/>
                <a:sym typeface="Overpass Light"/>
              </a:defRPr>
            </a:lvl7pPr>
            <a:lvl8pPr marL="3657600" marR="0" lvl="7" indent="-330200" algn="l" rtl="0">
              <a:lnSpc>
                <a:spcPct val="115000"/>
              </a:lnSpc>
              <a:spcBef>
                <a:spcPts val="2100"/>
              </a:spcBef>
              <a:spcAft>
                <a:spcPts val="0"/>
              </a:spcAft>
              <a:buClr>
                <a:srgbClr val="000000"/>
              </a:buClr>
              <a:buSzPts val="1600"/>
              <a:buFont typeface="Overpass Light"/>
              <a:buChar char="○"/>
              <a:defRPr sz="1600" b="0" i="0" u="none" strike="noStrike" cap="none">
                <a:solidFill>
                  <a:srgbClr val="000000"/>
                </a:solidFill>
                <a:latin typeface="Overpass Light"/>
                <a:ea typeface="Overpass Light"/>
                <a:cs typeface="Overpass Light"/>
                <a:sym typeface="Overpass Light"/>
              </a:defRPr>
            </a:lvl8pPr>
            <a:lvl9pPr marL="4114800" marR="0" lvl="8" indent="-330200" algn="l" rtl="0">
              <a:lnSpc>
                <a:spcPct val="115000"/>
              </a:lnSpc>
              <a:spcBef>
                <a:spcPts val="2100"/>
              </a:spcBef>
              <a:spcAft>
                <a:spcPts val="2100"/>
              </a:spcAft>
              <a:buClr>
                <a:srgbClr val="000000"/>
              </a:buClr>
              <a:buSzPts val="1600"/>
              <a:buFont typeface="Overpass Light"/>
              <a:buChar char="■"/>
              <a:defRPr sz="1600" b="0" i="0" u="none" strike="noStrike" cap="none">
                <a:solidFill>
                  <a:srgbClr val="000000"/>
                </a:solidFill>
                <a:latin typeface="Overpass Light"/>
                <a:ea typeface="Overpass Light"/>
                <a:cs typeface="Overpass Light"/>
                <a:sym typeface="Overpas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 id="2147483664" r:id="rId16"/>
    <p:sldLayoutId id="2147483665" r:id="rId17"/>
    <p:sldLayoutId id="2147483666" r:id="rId18"/>
    <p:sldLayoutId id="214748366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2.png"/><Relationship Id="rId5" Type="http://schemas.openxmlformats.org/officeDocument/2006/relationships/image" Target="../media/image47.png"/><Relationship Id="rId15" Type="http://schemas.openxmlformats.org/officeDocument/2006/relationships/image" Target="../media/image27.png"/><Relationship Id="rId10" Type="http://schemas.openxmlformats.org/officeDocument/2006/relationships/image" Target="../media/image34.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9.xml"/><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hyperlink" Target="https://serverless.com/blog/2018-serverless-community-survey-huge-growth-usage/" TargetMode="Externa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4227950" y="1705700"/>
            <a:ext cx="9609300" cy="3070800"/>
          </a:xfrm>
          <a:prstGeom prst="rect">
            <a:avLst/>
          </a:prstGeom>
          <a:noFill/>
          <a:ln>
            <a:noFill/>
          </a:ln>
        </p:spPr>
        <p:txBody>
          <a:bodyPr spcFirstLastPara="1" wrap="square" lIns="0" tIns="0" rIns="0" bIns="0" anchor="b" anchorCtr="0">
            <a:noAutofit/>
          </a:bodyPr>
          <a:lstStyle/>
          <a:p>
            <a:pPr marL="0" lvl="0" indent="0" algn="l" rtl="0">
              <a:lnSpc>
                <a:spcPct val="105000"/>
              </a:lnSpc>
              <a:spcBef>
                <a:spcPts val="0"/>
              </a:spcBef>
              <a:spcAft>
                <a:spcPts val="0"/>
              </a:spcAft>
              <a:buSzPts val="3400"/>
              <a:buNone/>
            </a:pPr>
            <a:r>
              <a:rPr lang="en" sz="4800"/>
              <a:t>Developing with Quarkus: Supersonic Subatomic Java</a:t>
            </a:r>
            <a:endParaRPr sz="4800"/>
          </a:p>
          <a:p>
            <a:pPr marL="0" lvl="0" indent="0" algn="l" rtl="0">
              <a:lnSpc>
                <a:spcPct val="105000"/>
              </a:lnSpc>
              <a:spcBef>
                <a:spcPts val="0"/>
              </a:spcBef>
              <a:spcAft>
                <a:spcPts val="0"/>
              </a:spcAft>
              <a:buSzPts val="3400"/>
              <a:buNone/>
            </a:pPr>
            <a:r>
              <a:rPr lang="en" sz="2400"/>
              <a:t>Hands-On Workshop</a:t>
            </a:r>
            <a:endParaRPr sz="2400"/>
          </a:p>
          <a:p>
            <a:pPr marL="0" lvl="0" indent="0" algn="l" rtl="0">
              <a:lnSpc>
                <a:spcPct val="105000"/>
              </a:lnSpc>
              <a:spcBef>
                <a:spcPts val="0"/>
              </a:spcBef>
              <a:spcAft>
                <a:spcPts val="0"/>
              </a:spcAft>
              <a:buSzPts val="3400"/>
              <a:buNone/>
            </a:pPr>
            <a:endParaRPr sz="1800"/>
          </a:p>
          <a:p>
            <a:pPr marL="0" lvl="0" indent="0" algn="l" rtl="0">
              <a:lnSpc>
                <a:spcPct val="105000"/>
              </a:lnSpc>
              <a:spcBef>
                <a:spcPts val="0"/>
              </a:spcBef>
              <a:spcAft>
                <a:spcPts val="0"/>
              </a:spcAft>
              <a:buSzPts val="3400"/>
              <a:buNone/>
            </a:pPr>
            <a:endParaRPr sz="1800"/>
          </a:p>
          <a:p>
            <a:pPr marL="0" lvl="0" indent="0" algn="l" rtl="0">
              <a:lnSpc>
                <a:spcPct val="105000"/>
              </a:lnSpc>
              <a:spcBef>
                <a:spcPts val="0"/>
              </a:spcBef>
              <a:spcAft>
                <a:spcPts val="0"/>
              </a:spcAft>
              <a:buSzPts val="3400"/>
              <a:buNone/>
            </a:pPr>
            <a:r>
              <a:rPr lang="en" sz="2400"/>
              <a:t>Name</a:t>
            </a:r>
            <a:endParaRPr sz="2400"/>
          </a:p>
          <a:p>
            <a:pPr marL="0" lvl="0" indent="0" algn="l" rtl="0">
              <a:lnSpc>
                <a:spcPct val="105000"/>
              </a:lnSpc>
              <a:spcBef>
                <a:spcPts val="0"/>
              </a:spcBef>
              <a:spcAft>
                <a:spcPts val="0"/>
              </a:spcAft>
              <a:buSzPts val="3400"/>
              <a:buNone/>
            </a:pPr>
            <a:r>
              <a:rPr lang="en" sz="2400"/>
              <a:t>Title/Role</a:t>
            </a:r>
            <a:endParaRPr sz="2400"/>
          </a:p>
        </p:txBody>
      </p:sp>
      <p:pic>
        <p:nvPicPr>
          <p:cNvPr id="156" name="Google Shape;156;p16"/>
          <p:cNvPicPr preferRelativeResize="0"/>
          <p:nvPr/>
        </p:nvPicPr>
        <p:blipFill>
          <a:blip r:embed="rId3">
            <a:alphaModFix/>
          </a:blip>
          <a:stretch>
            <a:fillRect/>
          </a:stretch>
        </p:blipFill>
        <p:spPr>
          <a:xfrm>
            <a:off x="381000" y="1524000"/>
            <a:ext cx="3313551" cy="3269951"/>
          </a:xfrm>
          <a:prstGeom prst="rect">
            <a:avLst/>
          </a:prstGeom>
          <a:noFill/>
          <a:ln>
            <a:noFill/>
          </a:ln>
        </p:spPr>
      </p:pic>
      <p:pic>
        <p:nvPicPr>
          <p:cNvPr id="157" name="Google Shape;157;p16"/>
          <p:cNvPicPr preferRelativeResize="0"/>
          <p:nvPr/>
        </p:nvPicPr>
        <p:blipFill rotWithShape="1">
          <a:blip r:embed="rId4">
            <a:alphaModFix/>
          </a:blip>
          <a:srcRect l="1395" t="15438" r="4291" b="29404"/>
          <a:stretch/>
        </p:blipFill>
        <p:spPr>
          <a:xfrm>
            <a:off x="10691325" y="6189550"/>
            <a:ext cx="1051478" cy="455100"/>
          </a:xfrm>
          <a:prstGeom prst="rect">
            <a:avLst/>
          </a:prstGeom>
          <a:noFill/>
          <a:ln>
            <a:noFill/>
          </a:ln>
        </p:spPr>
      </p:pic>
      <p:sp>
        <p:nvSpPr>
          <p:cNvPr id="158" name="Google Shape;158;p16"/>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QUARKUS HANDS-ON LAB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1752600" y="988800"/>
            <a:ext cx="8686800" cy="96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Moving to Compile-Time Boot</a:t>
            </a:r>
            <a:endParaRPr/>
          </a:p>
        </p:txBody>
      </p:sp>
      <p:sp>
        <p:nvSpPr>
          <p:cNvPr id="352" name="Google Shape;352;p25"/>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Clr>
                <a:schemeClr val="dk1"/>
              </a:buClr>
              <a:buSzPts val="1100"/>
              <a:buFont typeface="Arial"/>
              <a:buNone/>
            </a:pPr>
            <a:r>
              <a:rPr lang="en"/>
              <a:t>QUARKUS HANDS-ON LAB</a:t>
            </a:r>
            <a:endParaRPr/>
          </a:p>
        </p:txBody>
      </p:sp>
      <p:sp>
        <p:nvSpPr>
          <p:cNvPr id="353" name="Google Shape;353;p25"/>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10</a:t>
            </a:fld>
            <a:endParaRPr/>
          </a:p>
        </p:txBody>
      </p:sp>
      <p:sp>
        <p:nvSpPr>
          <p:cNvPr id="354" name="Google Shape;354;p25"/>
          <p:cNvSpPr txBox="1">
            <a:spLocks noGrp="1"/>
          </p:cNvSpPr>
          <p:nvPr>
            <p:ph type="subTitle" idx="2"/>
          </p:nvPr>
        </p:nvSpPr>
        <p:spPr>
          <a:xfrm>
            <a:off x="885050" y="6169550"/>
            <a:ext cx="9183000" cy="5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
        <p:nvSpPr>
          <p:cNvPr id="355" name="Google Shape;355;p25"/>
          <p:cNvSpPr txBox="1"/>
          <p:nvPr/>
        </p:nvSpPr>
        <p:spPr>
          <a:xfrm>
            <a:off x="721950" y="2747900"/>
            <a:ext cx="5451900" cy="45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latin typeface="Open Sans"/>
                <a:ea typeface="Open Sans"/>
                <a:cs typeface="Open Sans"/>
                <a:sym typeface="Open Sans"/>
              </a:rPr>
              <a:t>What does a framework do at startup time</a:t>
            </a:r>
            <a:endParaRPr sz="1800">
              <a:latin typeface="Open Sans"/>
              <a:ea typeface="Open Sans"/>
              <a:cs typeface="Open Sans"/>
              <a:sym typeface="Open Sans"/>
            </a:endParaRPr>
          </a:p>
          <a:p>
            <a:pPr marL="0" lvl="0" indent="0" algn="l" rtl="0">
              <a:lnSpc>
                <a:spcPct val="115000"/>
              </a:lnSpc>
              <a:spcBef>
                <a:spcPts val="1600"/>
              </a:spcBef>
              <a:spcAft>
                <a:spcPts val="1600"/>
              </a:spcAft>
              <a:buNone/>
            </a:pPr>
            <a:endParaRPr sz="1800">
              <a:latin typeface="Open Sans"/>
              <a:ea typeface="Open Sans"/>
              <a:cs typeface="Open Sans"/>
              <a:sym typeface="Open Sans"/>
            </a:endParaRPr>
          </a:p>
        </p:txBody>
      </p:sp>
      <p:sp>
        <p:nvSpPr>
          <p:cNvPr id="356" name="Google Shape;356;p25"/>
          <p:cNvSpPr txBox="1"/>
          <p:nvPr/>
        </p:nvSpPr>
        <p:spPr>
          <a:xfrm>
            <a:off x="721950" y="3203500"/>
            <a:ext cx="4796100" cy="2010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Font typeface="Open Sans Light"/>
              <a:buChar char="●"/>
            </a:pPr>
            <a:r>
              <a:rPr lang="en" sz="1800">
                <a:latin typeface="Open Sans Light"/>
                <a:ea typeface="Open Sans Light"/>
                <a:cs typeface="Open Sans Light"/>
                <a:sym typeface="Open Sans Light"/>
              </a:rPr>
              <a:t>Parse config files</a:t>
            </a:r>
            <a:endParaRPr sz="1800">
              <a:latin typeface="Open Sans Light"/>
              <a:ea typeface="Open Sans Light"/>
              <a:cs typeface="Open Sans Light"/>
              <a:sym typeface="Open Sans Light"/>
            </a:endParaRPr>
          </a:p>
          <a:p>
            <a:pPr marL="457200" lvl="0" indent="-342900" algn="l" rtl="0">
              <a:lnSpc>
                <a:spcPct val="115000"/>
              </a:lnSpc>
              <a:spcBef>
                <a:spcPts val="0"/>
              </a:spcBef>
              <a:spcAft>
                <a:spcPts val="0"/>
              </a:spcAft>
              <a:buClr>
                <a:srgbClr val="000000"/>
              </a:buClr>
              <a:buSzPts val="1800"/>
              <a:buFont typeface="Open Sans Light"/>
              <a:buChar char="●"/>
            </a:pPr>
            <a:r>
              <a:rPr lang="en" sz="1800">
                <a:latin typeface="Open Sans Light"/>
                <a:ea typeface="Open Sans Light"/>
                <a:cs typeface="Open Sans Light"/>
                <a:sym typeface="Open Sans Light"/>
              </a:rPr>
              <a:t>Classpath &amp; classes scanning</a:t>
            </a:r>
            <a:endParaRPr sz="1800">
              <a:latin typeface="Open Sans Light"/>
              <a:ea typeface="Open Sans Light"/>
              <a:cs typeface="Open Sans Light"/>
              <a:sym typeface="Open Sans Light"/>
            </a:endParaRPr>
          </a:p>
          <a:p>
            <a:pPr marL="914400" lvl="1" indent="-342900" algn="l" rtl="0">
              <a:lnSpc>
                <a:spcPct val="115000"/>
              </a:lnSpc>
              <a:spcBef>
                <a:spcPts val="0"/>
              </a:spcBef>
              <a:spcAft>
                <a:spcPts val="0"/>
              </a:spcAft>
              <a:buClr>
                <a:srgbClr val="000000"/>
              </a:buClr>
              <a:buSzPts val="1800"/>
              <a:buFont typeface="Open Sans Light"/>
              <a:buChar char="○"/>
            </a:pPr>
            <a:r>
              <a:rPr lang="en" sz="1800">
                <a:latin typeface="Open Sans Light"/>
                <a:ea typeface="Open Sans Light"/>
                <a:cs typeface="Open Sans Light"/>
                <a:sym typeface="Open Sans Light"/>
              </a:rPr>
              <a:t>for annotations, getters or other metadata</a:t>
            </a:r>
            <a:endParaRPr sz="1800">
              <a:latin typeface="Open Sans Light"/>
              <a:ea typeface="Open Sans Light"/>
              <a:cs typeface="Open Sans Light"/>
              <a:sym typeface="Open Sans Light"/>
            </a:endParaRPr>
          </a:p>
          <a:p>
            <a:pPr marL="457200" lvl="0" indent="-342900" algn="l" rtl="0">
              <a:lnSpc>
                <a:spcPct val="115000"/>
              </a:lnSpc>
              <a:spcBef>
                <a:spcPts val="0"/>
              </a:spcBef>
              <a:spcAft>
                <a:spcPts val="0"/>
              </a:spcAft>
              <a:buClr>
                <a:srgbClr val="000000"/>
              </a:buClr>
              <a:buSzPts val="1800"/>
              <a:buFont typeface="Open Sans Light"/>
              <a:buChar char="●"/>
            </a:pPr>
            <a:r>
              <a:rPr lang="en" sz="1800">
                <a:latin typeface="Open Sans Light"/>
                <a:ea typeface="Open Sans Light"/>
                <a:cs typeface="Open Sans Light"/>
                <a:sym typeface="Open Sans Light"/>
              </a:rPr>
              <a:t>Build framework metamodel objects</a:t>
            </a:r>
            <a:endParaRPr sz="1800">
              <a:latin typeface="Open Sans Light"/>
              <a:ea typeface="Open Sans Light"/>
              <a:cs typeface="Open Sans Light"/>
              <a:sym typeface="Open Sans Light"/>
            </a:endParaRPr>
          </a:p>
          <a:p>
            <a:pPr marL="457200" lvl="0" indent="-342900" algn="l" rtl="0">
              <a:lnSpc>
                <a:spcPct val="115000"/>
              </a:lnSpc>
              <a:spcBef>
                <a:spcPts val="0"/>
              </a:spcBef>
              <a:spcAft>
                <a:spcPts val="0"/>
              </a:spcAft>
              <a:buClr>
                <a:srgbClr val="000000"/>
              </a:buClr>
              <a:buSzPts val="1800"/>
              <a:buFont typeface="Open Sans Light"/>
              <a:buChar char="●"/>
            </a:pPr>
            <a:r>
              <a:rPr lang="en" sz="1800">
                <a:latin typeface="Open Sans Light"/>
                <a:ea typeface="Open Sans Light"/>
                <a:cs typeface="Open Sans Light"/>
                <a:sym typeface="Open Sans Light"/>
              </a:rPr>
              <a:t>Prepare reflection and build proxies</a:t>
            </a:r>
            <a:endParaRPr sz="1800">
              <a:latin typeface="Open Sans Light"/>
              <a:ea typeface="Open Sans Light"/>
              <a:cs typeface="Open Sans Light"/>
              <a:sym typeface="Open Sans Light"/>
            </a:endParaRPr>
          </a:p>
          <a:p>
            <a:pPr marL="457200" lvl="0" indent="-342900" algn="l" rtl="0">
              <a:lnSpc>
                <a:spcPct val="115000"/>
              </a:lnSpc>
              <a:spcBef>
                <a:spcPts val="0"/>
              </a:spcBef>
              <a:spcAft>
                <a:spcPts val="0"/>
              </a:spcAft>
              <a:buClr>
                <a:srgbClr val="000000"/>
              </a:buClr>
              <a:buSzPts val="1800"/>
              <a:buFont typeface="Open Sans Light"/>
              <a:buChar char="●"/>
            </a:pPr>
            <a:r>
              <a:rPr lang="en" sz="1800" i="1">
                <a:latin typeface="Open Sans Light"/>
                <a:ea typeface="Open Sans Light"/>
                <a:cs typeface="Open Sans Light"/>
                <a:sym typeface="Open Sans Light"/>
              </a:rPr>
              <a:t>Start and open IO, threads etc</a:t>
            </a:r>
            <a:endParaRPr sz="1800" i="1">
              <a:latin typeface="Open Sans Light"/>
              <a:ea typeface="Open Sans Light"/>
              <a:cs typeface="Open Sans Light"/>
              <a:sym typeface="Open Sans Light"/>
            </a:endParaRPr>
          </a:p>
        </p:txBody>
      </p:sp>
      <p:sp>
        <p:nvSpPr>
          <p:cNvPr id="357" name="Google Shape;357;p25"/>
          <p:cNvSpPr txBox="1"/>
          <p:nvPr/>
        </p:nvSpPr>
        <p:spPr>
          <a:xfrm>
            <a:off x="6931500" y="3198175"/>
            <a:ext cx="4546800" cy="2216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Font typeface="Open Sans Light"/>
              <a:buChar char="●"/>
            </a:pPr>
            <a:r>
              <a:rPr lang="en" sz="1800">
                <a:latin typeface="Open Sans Light"/>
                <a:ea typeface="Open Sans Light"/>
                <a:cs typeface="Open Sans Light"/>
                <a:sym typeface="Open Sans Light"/>
              </a:rPr>
              <a:t>Moved as much as possible to build phase</a:t>
            </a:r>
            <a:endParaRPr sz="1800">
              <a:latin typeface="Open Sans Light"/>
              <a:ea typeface="Open Sans Light"/>
              <a:cs typeface="Open Sans Light"/>
              <a:sym typeface="Open Sans Light"/>
            </a:endParaRPr>
          </a:p>
          <a:p>
            <a:pPr marL="457200" lvl="0" indent="-342900" algn="l" rtl="0">
              <a:lnSpc>
                <a:spcPct val="115000"/>
              </a:lnSpc>
              <a:spcBef>
                <a:spcPts val="0"/>
              </a:spcBef>
              <a:spcAft>
                <a:spcPts val="0"/>
              </a:spcAft>
              <a:buClr>
                <a:srgbClr val="000000"/>
              </a:buClr>
              <a:buSzPts val="1800"/>
              <a:buFont typeface="Open Sans Light"/>
              <a:buChar char="●"/>
            </a:pPr>
            <a:r>
              <a:rPr lang="en" sz="1800">
                <a:latin typeface="Open Sans Light"/>
                <a:ea typeface="Open Sans Light"/>
                <a:cs typeface="Open Sans Light"/>
                <a:sym typeface="Open Sans Light"/>
              </a:rPr>
              <a:t>Minimized runtime dependencies</a:t>
            </a:r>
            <a:endParaRPr sz="1800">
              <a:latin typeface="Open Sans Light"/>
              <a:ea typeface="Open Sans Light"/>
              <a:cs typeface="Open Sans Light"/>
              <a:sym typeface="Open Sans Light"/>
            </a:endParaRPr>
          </a:p>
          <a:p>
            <a:pPr marL="457200" lvl="0" indent="-342900" algn="l" rtl="0">
              <a:lnSpc>
                <a:spcPct val="115000"/>
              </a:lnSpc>
              <a:spcBef>
                <a:spcPts val="0"/>
              </a:spcBef>
              <a:spcAft>
                <a:spcPts val="0"/>
              </a:spcAft>
              <a:buClr>
                <a:srgbClr val="000000"/>
              </a:buClr>
              <a:buSzPts val="1800"/>
              <a:buFont typeface="Open Sans Light"/>
              <a:buChar char="●"/>
            </a:pPr>
            <a:r>
              <a:rPr lang="en" sz="1800">
                <a:latin typeface="Open Sans Light"/>
                <a:ea typeface="Open Sans Light"/>
                <a:cs typeface="Open Sans Light"/>
                <a:sym typeface="Open Sans Light"/>
              </a:rPr>
              <a:t>Maximize dead code elimination</a:t>
            </a:r>
            <a:endParaRPr sz="1800">
              <a:latin typeface="Open Sans Light"/>
              <a:ea typeface="Open Sans Light"/>
              <a:cs typeface="Open Sans Light"/>
              <a:sym typeface="Open Sans Light"/>
            </a:endParaRPr>
          </a:p>
          <a:p>
            <a:pPr marL="457200" lvl="0" indent="-342900" algn="l" rtl="0">
              <a:lnSpc>
                <a:spcPct val="115000"/>
              </a:lnSpc>
              <a:spcBef>
                <a:spcPts val="0"/>
              </a:spcBef>
              <a:spcAft>
                <a:spcPts val="0"/>
              </a:spcAft>
              <a:buClr>
                <a:srgbClr val="000000"/>
              </a:buClr>
              <a:buSzPts val="1800"/>
              <a:buFont typeface="Open Sans Light"/>
              <a:buChar char="●"/>
            </a:pPr>
            <a:r>
              <a:rPr lang="en" sz="1800">
                <a:latin typeface="Open Sans Light"/>
                <a:ea typeface="Open Sans Light"/>
                <a:cs typeface="Open Sans Light"/>
                <a:sym typeface="Open Sans Light"/>
              </a:rPr>
              <a:t>Introduced clear metadata contracts</a:t>
            </a:r>
            <a:endParaRPr sz="1800">
              <a:latin typeface="Open Sans Light"/>
              <a:ea typeface="Open Sans Light"/>
              <a:cs typeface="Open Sans Light"/>
              <a:sym typeface="Open Sans Light"/>
            </a:endParaRPr>
          </a:p>
          <a:p>
            <a:pPr marL="457200" lvl="0" indent="-342900" algn="l" rtl="0">
              <a:lnSpc>
                <a:spcPct val="115000"/>
              </a:lnSpc>
              <a:spcBef>
                <a:spcPts val="0"/>
              </a:spcBef>
              <a:spcAft>
                <a:spcPts val="0"/>
              </a:spcAft>
              <a:buClr>
                <a:srgbClr val="000000"/>
              </a:buClr>
              <a:buSzPts val="1800"/>
              <a:buFont typeface="Open Sans Light"/>
              <a:buChar char="●"/>
            </a:pPr>
            <a:r>
              <a:rPr lang="en" sz="1800">
                <a:latin typeface="Open Sans Light"/>
                <a:ea typeface="Open Sans Light"/>
                <a:cs typeface="Open Sans Light"/>
                <a:sym typeface="Open Sans Light"/>
              </a:rPr>
              <a:t>Spectrum of optimization levels</a:t>
            </a:r>
            <a:br>
              <a:rPr lang="en" sz="1800">
                <a:latin typeface="Open Sans Light"/>
                <a:ea typeface="Open Sans Light"/>
                <a:cs typeface="Open Sans Light"/>
                <a:sym typeface="Open Sans Light"/>
              </a:rPr>
            </a:br>
            <a:r>
              <a:rPr lang="en" sz="1800">
                <a:latin typeface="Open Sans Light"/>
                <a:ea typeface="Open Sans Light"/>
                <a:cs typeface="Open Sans Light"/>
                <a:sym typeface="Open Sans Light"/>
              </a:rPr>
              <a:t>(all → some → no runtime reflection)</a:t>
            </a:r>
            <a:endParaRPr sz="1800">
              <a:latin typeface="Open Sans Light"/>
              <a:ea typeface="Open Sans Light"/>
              <a:cs typeface="Open Sans Light"/>
              <a:sym typeface="Open Sans Light"/>
            </a:endParaRPr>
          </a:p>
        </p:txBody>
      </p:sp>
      <p:sp>
        <p:nvSpPr>
          <p:cNvPr id="358" name="Google Shape;358;p25"/>
          <p:cNvSpPr txBox="1"/>
          <p:nvPr/>
        </p:nvSpPr>
        <p:spPr>
          <a:xfrm>
            <a:off x="6931500" y="2747900"/>
            <a:ext cx="4368600" cy="45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latin typeface="Open Sans"/>
                <a:ea typeface="Open Sans"/>
                <a:cs typeface="Open Sans"/>
                <a:sym typeface="Open Sans"/>
              </a:rPr>
              <a:t>Framework Optimizations</a:t>
            </a:r>
            <a:endParaRPr sz="1800">
              <a:latin typeface="Open Sans"/>
              <a:ea typeface="Open Sans"/>
              <a:cs typeface="Open Sans"/>
              <a:sym typeface="Open Sans"/>
            </a:endParaRPr>
          </a:p>
          <a:p>
            <a:pPr marL="0" lvl="0" indent="0" algn="l" rtl="0">
              <a:lnSpc>
                <a:spcPct val="115000"/>
              </a:lnSpc>
              <a:spcBef>
                <a:spcPts val="1600"/>
              </a:spcBef>
              <a:spcAft>
                <a:spcPts val="1600"/>
              </a:spcAft>
              <a:buNone/>
            </a:pPr>
            <a:endParaRPr sz="1800">
              <a:latin typeface="Open Sans"/>
              <a:ea typeface="Open Sans"/>
              <a:cs typeface="Open Sans"/>
              <a:sym typeface="Open Sans"/>
            </a:endParaRPr>
          </a:p>
        </p:txBody>
      </p:sp>
      <p:sp>
        <p:nvSpPr>
          <p:cNvPr id="359" name="Google Shape;359;p25"/>
          <p:cNvSpPr/>
          <p:nvPr/>
        </p:nvSpPr>
        <p:spPr>
          <a:xfrm>
            <a:off x="5489525" y="3769975"/>
            <a:ext cx="1155000" cy="1219200"/>
          </a:xfrm>
          <a:prstGeom prst="rightArrow">
            <a:avLst>
              <a:gd name="adj1" fmla="val 50000"/>
              <a:gd name="adj2" fmla="val 50000"/>
            </a:avLst>
          </a:prstGeom>
          <a:noFill/>
          <a:ln w="9525" cap="flat" cmpd="sng">
            <a:solidFill>
              <a:srgbClr val="FF00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txBox="1"/>
          <p:nvPr/>
        </p:nvSpPr>
        <p:spPr>
          <a:xfrm>
            <a:off x="2018225" y="1459725"/>
            <a:ext cx="8554800" cy="4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0000"/>
                </a:solidFill>
                <a:latin typeface="Overpass"/>
                <a:ea typeface="Overpass"/>
                <a:cs typeface="Overpass"/>
                <a:sym typeface="Overpass"/>
              </a:rPr>
              <a:t>A dynamic runtime on immutable infrastructure is unnecessary overhead</a:t>
            </a:r>
            <a:endParaRPr sz="1800" b="1">
              <a:solidFill>
                <a:srgbClr val="FF0000"/>
              </a:solidFill>
              <a:latin typeface="Overpass"/>
              <a:ea typeface="Overpass"/>
              <a:cs typeface="Overpass"/>
              <a:sym typeface="Overpass"/>
            </a:endParaRPr>
          </a:p>
        </p:txBody>
      </p:sp>
      <p:pic>
        <p:nvPicPr>
          <p:cNvPr id="361" name="Google Shape;361;p25"/>
          <p:cNvPicPr preferRelativeResize="0"/>
          <p:nvPr/>
        </p:nvPicPr>
        <p:blipFill rotWithShape="1">
          <a:blip r:embed="rId3">
            <a:alphaModFix/>
          </a:blip>
          <a:srcRect l="1395" t="15438" r="4291" b="29404"/>
          <a:stretch/>
        </p:blipFill>
        <p:spPr>
          <a:xfrm>
            <a:off x="10691325" y="6189550"/>
            <a:ext cx="1051478" cy="455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752600" y="946000"/>
            <a:ext cx="8686800" cy="96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GraalVM</a:t>
            </a:r>
            <a:endParaRPr/>
          </a:p>
        </p:txBody>
      </p:sp>
      <p:sp>
        <p:nvSpPr>
          <p:cNvPr id="367" name="Google Shape;367;p26"/>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Clr>
                <a:schemeClr val="dk1"/>
              </a:buClr>
              <a:buSzPts val="1100"/>
              <a:buFont typeface="Arial"/>
              <a:buNone/>
            </a:pPr>
            <a:r>
              <a:rPr lang="en"/>
              <a:t>QUARKUS HANDS-ON LAB</a:t>
            </a:r>
            <a:endParaRPr/>
          </a:p>
        </p:txBody>
      </p:sp>
      <p:sp>
        <p:nvSpPr>
          <p:cNvPr id="368" name="Google Shape;368;p26"/>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Clr>
                <a:srgbClr val="000000"/>
              </a:buClr>
              <a:buSzPts val="800"/>
              <a:buFont typeface="Arial"/>
              <a:buNone/>
            </a:pPr>
            <a:fld id="{00000000-1234-1234-1234-123412341234}" type="slidenum">
              <a:rPr lang="en"/>
              <a:t>11</a:t>
            </a:fld>
            <a:endParaRPr/>
          </a:p>
        </p:txBody>
      </p:sp>
      <p:sp>
        <p:nvSpPr>
          <p:cNvPr id="369" name="Google Shape;369;p26"/>
          <p:cNvSpPr txBox="1">
            <a:spLocks noGrp="1"/>
          </p:cNvSpPr>
          <p:nvPr>
            <p:ph type="subTitle" idx="2"/>
          </p:nvPr>
        </p:nvSpPr>
        <p:spPr>
          <a:xfrm>
            <a:off x="885050" y="6169550"/>
            <a:ext cx="9183000" cy="5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
        <p:nvSpPr>
          <p:cNvPr id="370" name="Google Shape;370;p26"/>
          <p:cNvSpPr/>
          <p:nvPr/>
        </p:nvSpPr>
        <p:spPr>
          <a:xfrm>
            <a:off x="3236775" y="2392065"/>
            <a:ext cx="1236000" cy="1890900"/>
          </a:xfrm>
          <a:prstGeom prst="rect">
            <a:avLst/>
          </a:prstGeom>
          <a:solidFill>
            <a:srgbClr val="FF004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rgbClr val="FFFFFF"/>
              </a:solidFill>
            </a:endParaRPr>
          </a:p>
        </p:txBody>
      </p:sp>
      <p:sp>
        <p:nvSpPr>
          <p:cNvPr id="371" name="Google Shape;371;p26"/>
          <p:cNvSpPr/>
          <p:nvPr/>
        </p:nvSpPr>
        <p:spPr>
          <a:xfrm>
            <a:off x="4557098" y="2401312"/>
            <a:ext cx="1031400" cy="1325100"/>
          </a:xfrm>
          <a:prstGeom prst="rect">
            <a:avLst/>
          </a:prstGeom>
          <a:solidFill>
            <a:srgbClr val="FFFFFF"/>
          </a:solidFill>
          <a:ln w="19050" cap="flat" cmpd="sng">
            <a:solidFill>
              <a:srgbClr val="4695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5679249" y="2401311"/>
            <a:ext cx="1031400" cy="1325100"/>
          </a:xfrm>
          <a:prstGeom prst="rect">
            <a:avLst/>
          </a:prstGeom>
          <a:solidFill>
            <a:srgbClr val="FFFFFF"/>
          </a:solidFill>
          <a:ln w="19050" cap="flat" cmpd="sng">
            <a:solidFill>
              <a:srgbClr val="4695E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3" name="Google Shape;373;p26"/>
          <p:cNvSpPr/>
          <p:nvPr/>
        </p:nvSpPr>
        <p:spPr>
          <a:xfrm>
            <a:off x="6801400" y="2392050"/>
            <a:ext cx="1031400" cy="768600"/>
          </a:xfrm>
          <a:prstGeom prst="rect">
            <a:avLst/>
          </a:prstGeom>
          <a:solidFill>
            <a:srgbClr val="FFFFFF"/>
          </a:solidFill>
          <a:ln w="19050" cap="flat" cmpd="sng">
            <a:solidFill>
              <a:srgbClr val="4695E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4" name="Google Shape;374;p26"/>
          <p:cNvSpPr/>
          <p:nvPr/>
        </p:nvSpPr>
        <p:spPr>
          <a:xfrm>
            <a:off x="3236775" y="4941045"/>
            <a:ext cx="2916000" cy="4923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verpass ExtraLight"/>
                <a:ea typeface="Overpass ExtraLight"/>
                <a:cs typeface="Overpass ExtraLight"/>
                <a:sym typeface="Overpass ExtraLight"/>
              </a:rPr>
              <a:t>JVM CI</a:t>
            </a:r>
            <a:endParaRPr sz="1800">
              <a:solidFill>
                <a:srgbClr val="FFFFFF"/>
              </a:solidFill>
              <a:latin typeface="Overpass ExtraLight"/>
              <a:ea typeface="Overpass ExtraLight"/>
              <a:cs typeface="Overpass ExtraLight"/>
              <a:sym typeface="Overpass ExtraLight"/>
            </a:endParaRPr>
          </a:p>
        </p:txBody>
      </p:sp>
      <p:pic>
        <p:nvPicPr>
          <p:cNvPr id="375" name="Google Shape;375;p26"/>
          <p:cNvPicPr preferRelativeResize="0"/>
          <p:nvPr/>
        </p:nvPicPr>
        <p:blipFill>
          <a:blip r:embed="rId3">
            <a:alphaModFix/>
          </a:blip>
          <a:stretch>
            <a:fillRect/>
          </a:stretch>
        </p:blipFill>
        <p:spPr>
          <a:xfrm>
            <a:off x="3508261" y="2703840"/>
            <a:ext cx="692892" cy="1267409"/>
          </a:xfrm>
          <a:prstGeom prst="rect">
            <a:avLst/>
          </a:prstGeom>
          <a:noFill/>
          <a:ln>
            <a:noFill/>
          </a:ln>
        </p:spPr>
      </p:pic>
      <p:pic>
        <p:nvPicPr>
          <p:cNvPr id="376" name="Google Shape;376;p26"/>
          <p:cNvPicPr preferRelativeResize="0"/>
          <p:nvPr/>
        </p:nvPicPr>
        <p:blipFill>
          <a:blip r:embed="rId4">
            <a:alphaModFix/>
          </a:blip>
          <a:stretch>
            <a:fillRect/>
          </a:stretch>
        </p:blipFill>
        <p:spPr>
          <a:xfrm>
            <a:off x="4405999" y="2380805"/>
            <a:ext cx="1305094" cy="604202"/>
          </a:xfrm>
          <a:prstGeom prst="rect">
            <a:avLst/>
          </a:prstGeom>
          <a:noFill/>
          <a:ln>
            <a:noFill/>
          </a:ln>
        </p:spPr>
      </p:pic>
      <p:pic>
        <p:nvPicPr>
          <p:cNvPr id="377" name="Google Shape;377;p26"/>
          <p:cNvPicPr preferRelativeResize="0"/>
          <p:nvPr/>
        </p:nvPicPr>
        <p:blipFill>
          <a:blip r:embed="rId5">
            <a:alphaModFix/>
          </a:blip>
          <a:stretch>
            <a:fillRect/>
          </a:stretch>
        </p:blipFill>
        <p:spPr>
          <a:xfrm>
            <a:off x="5915854" y="2761795"/>
            <a:ext cx="558310" cy="604202"/>
          </a:xfrm>
          <a:prstGeom prst="rect">
            <a:avLst/>
          </a:prstGeom>
          <a:noFill/>
          <a:ln>
            <a:noFill/>
          </a:ln>
        </p:spPr>
      </p:pic>
      <p:pic>
        <p:nvPicPr>
          <p:cNvPr id="378" name="Google Shape;378;p26"/>
          <p:cNvPicPr preferRelativeResize="0"/>
          <p:nvPr/>
        </p:nvPicPr>
        <p:blipFill>
          <a:blip r:embed="rId6">
            <a:alphaModFix/>
          </a:blip>
          <a:stretch>
            <a:fillRect/>
          </a:stretch>
        </p:blipFill>
        <p:spPr>
          <a:xfrm>
            <a:off x="6999347" y="2457653"/>
            <a:ext cx="635634" cy="637368"/>
          </a:xfrm>
          <a:prstGeom prst="rect">
            <a:avLst/>
          </a:prstGeom>
          <a:noFill/>
          <a:ln>
            <a:noFill/>
          </a:ln>
        </p:spPr>
      </p:pic>
      <p:sp>
        <p:nvSpPr>
          <p:cNvPr id="379" name="Google Shape;379;p26"/>
          <p:cNvSpPr/>
          <p:nvPr/>
        </p:nvSpPr>
        <p:spPr>
          <a:xfrm>
            <a:off x="6801421" y="3234084"/>
            <a:ext cx="2153700" cy="4923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verpass ExtraLight"/>
                <a:ea typeface="Overpass ExtraLight"/>
                <a:cs typeface="Overpass ExtraLight"/>
                <a:sym typeface="Overpass ExtraLight"/>
              </a:rPr>
              <a:t>Sulong (LLVM)</a:t>
            </a:r>
            <a:endParaRPr sz="1800">
              <a:solidFill>
                <a:srgbClr val="FFFFFF"/>
              </a:solidFill>
              <a:latin typeface="Overpass ExtraLight"/>
              <a:ea typeface="Overpass ExtraLight"/>
              <a:cs typeface="Overpass ExtraLight"/>
              <a:sym typeface="Overpass ExtraLight"/>
            </a:endParaRPr>
          </a:p>
        </p:txBody>
      </p:sp>
      <p:sp>
        <p:nvSpPr>
          <p:cNvPr id="380" name="Google Shape;380;p26"/>
          <p:cNvSpPr/>
          <p:nvPr/>
        </p:nvSpPr>
        <p:spPr>
          <a:xfrm>
            <a:off x="4545062" y="3799959"/>
            <a:ext cx="4410000" cy="4923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verpass ExtraLight"/>
                <a:ea typeface="Overpass ExtraLight"/>
                <a:cs typeface="Overpass ExtraLight"/>
                <a:sym typeface="Overpass ExtraLight"/>
              </a:rPr>
              <a:t>Truffle </a:t>
            </a:r>
            <a:endParaRPr sz="1800">
              <a:solidFill>
                <a:srgbClr val="FFFFFF"/>
              </a:solidFill>
              <a:latin typeface="Overpass ExtraLight"/>
              <a:ea typeface="Overpass ExtraLight"/>
              <a:cs typeface="Overpass ExtraLight"/>
              <a:sym typeface="Overpass ExtraLight"/>
            </a:endParaRPr>
          </a:p>
        </p:txBody>
      </p:sp>
      <p:sp>
        <p:nvSpPr>
          <p:cNvPr id="381" name="Google Shape;381;p26"/>
          <p:cNvSpPr/>
          <p:nvPr/>
        </p:nvSpPr>
        <p:spPr>
          <a:xfrm>
            <a:off x="3236775" y="4365835"/>
            <a:ext cx="5718300" cy="492300"/>
          </a:xfrm>
          <a:prstGeom prst="rect">
            <a:avLst/>
          </a:prstGeom>
          <a:solidFill>
            <a:srgbClr val="FF004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verpass ExtraLight"/>
                <a:ea typeface="Overpass ExtraLight"/>
                <a:cs typeface="Overpass ExtraLight"/>
                <a:sym typeface="Overpass ExtraLight"/>
              </a:rPr>
              <a:t>Graal Compiler</a:t>
            </a:r>
            <a:endParaRPr sz="1800">
              <a:solidFill>
                <a:srgbClr val="FFFFFF"/>
              </a:solidFill>
              <a:latin typeface="Overpass ExtraLight"/>
              <a:ea typeface="Overpass ExtraLight"/>
              <a:cs typeface="Overpass ExtraLight"/>
              <a:sym typeface="Overpass ExtraLight"/>
            </a:endParaRPr>
          </a:p>
        </p:txBody>
      </p:sp>
      <p:sp>
        <p:nvSpPr>
          <p:cNvPr id="382" name="Google Shape;382;p26"/>
          <p:cNvSpPr/>
          <p:nvPr/>
        </p:nvSpPr>
        <p:spPr>
          <a:xfrm>
            <a:off x="6225222" y="4941038"/>
            <a:ext cx="2730000" cy="492300"/>
          </a:xfrm>
          <a:prstGeom prst="rect">
            <a:avLst/>
          </a:prstGeom>
          <a:solidFill>
            <a:srgbClr val="FF004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verpass ExtraLight"/>
                <a:ea typeface="Overpass ExtraLight"/>
                <a:cs typeface="Overpass ExtraLight"/>
                <a:sym typeface="Overpass ExtraLight"/>
              </a:rPr>
              <a:t>Substrate VM</a:t>
            </a:r>
            <a:endParaRPr sz="1800">
              <a:solidFill>
                <a:srgbClr val="FFFFFF"/>
              </a:solidFill>
              <a:latin typeface="Overpass ExtraLight"/>
              <a:ea typeface="Overpass ExtraLight"/>
              <a:cs typeface="Overpass ExtraLight"/>
              <a:sym typeface="Overpass ExtraLight"/>
            </a:endParaRPr>
          </a:p>
        </p:txBody>
      </p:sp>
      <p:sp>
        <p:nvSpPr>
          <p:cNvPr id="383" name="Google Shape;383;p26"/>
          <p:cNvSpPr/>
          <p:nvPr/>
        </p:nvSpPr>
        <p:spPr>
          <a:xfrm>
            <a:off x="3236775" y="5497635"/>
            <a:ext cx="2916000" cy="4923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verpass ExtraLight"/>
                <a:ea typeface="Overpass ExtraLight"/>
                <a:cs typeface="Overpass ExtraLight"/>
                <a:sym typeface="Overpass ExtraLight"/>
              </a:rPr>
              <a:t>Java HotSpot VM</a:t>
            </a:r>
            <a:endParaRPr sz="1800">
              <a:solidFill>
                <a:srgbClr val="FFFFFF"/>
              </a:solidFill>
              <a:latin typeface="Overpass ExtraLight"/>
              <a:ea typeface="Overpass ExtraLight"/>
              <a:cs typeface="Overpass ExtraLight"/>
              <a:sym typeface="Overpass ExtraLight"/>
            </a:endParaRPr>
          </a:p>
        </p:txBody>
      </p:sp>
      <p:pic>
        <p:nvPicPr>
          <p:cNvPr id="384" name="Google Shape;384;p26"/>
          <p:cNvPicPr preferRelativeResize="0"/>
          <p:nvPr/>
        </p:nvPicPr>
        <p:blipFill rotWithShape="1">
          <a:blip r:embed="rId7">
            <a:alphaModFix/>
          </a:blip>
          <a:srcRect l="1395" t="15438" r="4291" b="29404"/>
          <a:stretch/>
        </p:blipFill>
        <p:spPr>
          <a:xfrm>
            <a:off x="10691325" y="6189550"/>
            <a:ext cx="1051478" cy="455100"/>
          </a:xfrm>
          <a:prstGeom prst="rect">
            <a:avLst/>
          </a:prstGeom>
          <a:noFill/>
          <a:ln>
            <a:noFill/>
          </a:ln>
        </p:spPr>
      </p:pic>
      <p:pic>
        <p:nvPicPr>
          <p:cNvPr id="385" name="Google Shape;385;p26"/>
          <p:cNvPicPr preferRelativeResize="0"/>
          <p:nvPr/>
        </p:nvPicPr>
        <p:blipFill rotWithShape="1">
          <a:blip r:embed="rId8">
            <a:alphaModFix/>
          </a:blip>
          <a:srcRect l="21909" t="32597" r="23898" b="35582"/>
          <a:stretch/>
        </p:blipFill>
        <p:spPr>
          <a:xfrm>
            <a:off x="4605325" y="2880601"/>
            <a:ext cx="941376" cy="331649"/>
          </a:xfrm>
          <a:prstGeom prst="rect">
            <a:avLst/>
          </a:prstGeom>
          <a:noFill/>
          <a:ln>
            <a:noFill/>
          </a:ln>
        </p:spPr>
      </p:pic>
      <p:pic>
        <p:nvPicPr>
          <p:cNvPr id="386" name="Google Shape;386;p26"/>
          <p:cNvPicPr preferRelativeResize="0"/>
          <p:nvPr/>
        </p:nvPicPr>
        <p:blipFill>
          <a:blip r:embed="rId9">
            <a:alphaModFix/>
          </a:blip>
          <a:stretch>
            <a:fillRect/>
          </a:stretch>
        </p:blipFill>
        <p:spPr>
          <a:xfrm>
            <a:off x="4855885" y="3281217"/>
            <a:ext cx="440243" cy="331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27"/>
          <p:cNvSpPr txBox="1">
            <a:spLocks noGrp="1"/>
          </p:cNvSpPr>
          <p:nvPr>
            <p:ph type="title"/>
          </p:nvPr>
        </p:nvSpPr>
        <p:spPr>
          <a:xfrm>
            <a:off x="1752600" y="946000"/>
            <a:ext cx="8686800" cy="96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Quarkus Reduces Memory Utilization</a:t>
            </a:r>
            <a:endParaRPr/>
          </a:p>
        </p:txBody>
      </p:sp>
      <p:sp>
        <p:nvSpPr>
          <p:cNvPr id="392" name="Google Shape;392;p27"/>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Clr>
                <a:schemeClr val="dk1"/>
              </a:buClr>
              <a:buSzPts val="1100"/>
              <a:buFont typeface="Arial"/>
              <a:buNone/>
            </a:pPr>
            <a:r>
              <a:rPr lang="en"/>
              <a:t>QUARKUS HANDS-ON LAB</a:t>
            </a:r>
            <a:endParaRPr/>
          </a:p>
        </p:txBody>
      </p:sp>
      <p:sp>
        <p:nvSpPr>
          <p:cNvPr id="393" name="Google Shape;393;p27"/>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Clr>
                <a:srgbClr val="000000"/>
              </a:buClr>
              <a:buSzPts val="800"/>
              <a:buFont typeface="Arial"/>
              <a:buNone/>
            </a:pPr>
            <a:fld id="{00000000-1234-1234-1234-123412341234}" type="slidenum">
              <a:rPr lang="en"/>
              <a:t>12</a:t>
            </a:fld>
            <a:endParaRPr/>
          </a:p>
        </p:txBody>
      </p:sp>
      <p:sp>
        <p:nvSpPr>
          <p:cNvPr id="394" name="Google Shape;394;p27"/>
          <p:cNvSpPr txBox="1">
            <a:spLocks noGrp="1"/>
          </p:cNvSpPr>
          <p:nvPr>
            <p:ph type="subTitle" idx="2"/>
          </p:nvPr>
        </p:nvSpPr>
        <p:spPr>
          <a:xfrm>
            <a:off x="885050" y="6169550"/>
            <a:ext cx="9183000" cy="5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grpSp>
        <p:nvGrpSpPr>
          <p:cNvPr id="395" name="Google Shape;395;p27"/>
          <p:cNvGrpSpPr/>
          <p:nvPr/>
        </p:nvGrpSpPr>
        <p:grpSpPr>
          <a:xfrm>
            <a:off x="3491125" y="3526913"/>
            <a:ext cx="292200" cy="1461012"/>
            <a:chOff x="2277925" y="1355113"/>
            <a:chExt cx="292200" cy="1461012"/>
          </a:xfrm>
        </p:grpSpPr>
        <p:sp>
          <p:nvSpPr>
            <p:cNvPr id="396" name="Google Shape;396;p27"/>
            <p:cNvSpPr/>
            <p:nvPr/>
          </p:nvSpPr>
          <p:spPr>
            <a:xfrm>
              <a:off x="2277925"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a:off x="2277925"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a:off x="2277925"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2277925"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2277925" y="20856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2277925" y="19395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a:off x="2277925" y="17934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2277925" y="16473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7"/>
            <p:cNvSpPr/>
            <p:nvPr/>
          </p:nvSpPr>
          <p:spPr>
            <a:xfrm>
              <a:off x="2277925" y="15012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7"/>
            <p:cNvSpPr/>
            <p:nvPr/>
          </p:nvSpPr>
          <p:spPr>
            <a:xfrm>
              <a:off x="2277925" y="13551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2424025"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2424025"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2424025"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27"/>
          <p:cNvGrpSpPr/>
          <p:nvPr/>
        </p:nvGrpSpPr>
        <p:grpSpPr>
          <a:xfrm>
            <a:off x="5302356" y="3526913"/>
            <a:ext cx="1168788" cy="1461012"/>
            <a:chOff x="2824500" y="1355113"/>
            <a:chExt cx="1168788" cy="1461012"/>
          </a:xfrm>
        </p:grpSpPr>
        <p:sp>
          <p:nvSpPr>
            <p:cNvPr id="410" name="Google Shape;410;p27"/>
            <p:cNvSpPr/>
            <p:nvPr/>
          </p:nvSpPr>
          <p:spPr>
            <a:xfrm>
              <a:off x="2824500"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2824500"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2824500"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2824500"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2824500" y="20856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2824500" y="19395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2824500" y="17934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2824500" y="16473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2824500" y="15012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7"/>
            <p:cNvSpPr/>
            <p:nvPr/>
          </p:nvSpPr>
          <p:spPr>
            <a:xfrm>
              <a:off x="2824500" y="13551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7"/>
            <p:cNvSpPr/>
            <p:nvPr/>
          </p:nvSpPr>
          <p:spPr>
            <a:xfrm>
              <a:off x="2970600"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7"/>
            <p:cNvSpPr/>
            <p:nvPr/>
          </p:nvSpPr>
          <p:spPr>
            <a:xfrm>
              <a:off x="2970600"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7"/>
            <p:cNvSpPr/>
            <p:nvPr/>
          </p:nvSpPr>
          <p:spPr>
            <a:xfrm>
              <a:off x="2970600"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7"/>
            <p:cNvSpPr/>
            <p:nvPr/>
          </p:nvSpPr>
          <p:spPr>
            <a:xfrm>
              <a:off x="2970600"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a:off x="2970600" y="20856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a:off x="2970600" y="19395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2970600" y="17934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7"/>
            <p:cNvSpPr/>
            <p:nvPr/>
          </p:nvSpPr>
          <p:spPr>
            <a:xfrm>
              <a:off x="2970600" y="16473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7"/>
            <p:cNvSpPr/>
            <p:nvPr/>
          </p:nvSpPr>
          <p:spPr>
            <a:xfrm>
              <a:off x="2970600" y="15012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7"/>
            <p:cNvSpPr/>
            <p:nvPr/>
          </p:nvSpPr>
          <p:spPr>
            <a:xfrm>
              <a:off x="2970600" y="13551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7"/>
            <p:cNvSpPr/>
            <p:nvPr/>
          </p:nvSpPr>
          <p:spPr>
            <a:xfrm>
              <a:off x="3116700"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a:off x="3116700"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7"/>
            <p:cNvSpPr/>
            <p:nvPr/>
          </p:nvSpPr>
          <p:spPr>
            <a:xfrm>
              <a:off x="3116700"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7"/>
            <p:cNvSpPr/>
            <p:nvPr/>
          </p:nvSpPr>
          <p:spPr>
            <a:xfrm>
              <a:off x="3116700"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a:off x="3116700" y="20856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a:off x="3116700" y="19395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7"/>
            <p:cNvSpPr/>
            <p:nvPr/>
          </p:nvSpPr>
          <p:spPr>
            <a:xfrm>
              <a:off x="3116700" y="17934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p:nvPr/>
          </p:nvSpPr>
          <p:spPr>
            <a:xfrm>
              <a:off x="3116700" y="16473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p:nvPr/>
          </p:nvSpPr>
          <p:spPr>
            <a:xfrm>
              <a:off x="3116700" y="15012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a:off x="3116700" y="13551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7"/>
            <p:cNvSpPr/>
            <p:nvPr/>
          </p:nvSpPr>
          <p:spPr>
            <a:xfrm>
              <a:off x="3262800"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7"/>
            <p:cNvSpPr/>
            <p:nvPr/>
          </p:nvSpPr>
          <p:spPr>
            <a:xfrm>
              <a:off x="3262800"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3262800"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3262800"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a:off x="3262800" y="20856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3262800" y="19395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3262800" y="17934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3262800" y="16473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a:off x="3262800" y="15012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3262800" y="13551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a:off x="3408900"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a:off x="3408900"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3408900"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3408900"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a:off x="3408900" y="20856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3408900" y="19395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3408900" y="17934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3408900" y="16473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3408900" y="15012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3408900" y="13551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3555000"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3555000"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p:nvPr/>
          </p:nvSpPr>
          <p:spPr>
            <a:xfrm>
              <a:off x="3555000"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7"/>
            <p:cNvSpPr/>
            <p:nvPr/>
          </p:nvSpPr>
          <p:spPr>
            <a:xfrm>
              <a:off x="3555000"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3555000" y="20856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3555000" y="19395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3555000" y="17934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3555000" y="16473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3555000" y="15012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3555000" y="13551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3701088"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3701088"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3701088"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3701088"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3701088" y="20856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3701088" y="19395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3701088" y="17934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3701088" y="16473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3701088" y="15012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3701088" y="13551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3847188"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3847188"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847188"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3847188"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27"/>
          <p:cNvGrpSpPr/>
          <p:nvPr/>
        </p:nvGrpSpPr>
        <p:grpSpPr>
          <a:xfrm>
            <a:off x="7322850" y="3526913"/>
            <a:ext cx="2045388" cy="1461012"/>
            <a:chOff x="4163625" y="1355113"/>
            <a:chExt cx="2045388" cy="1461012"/>
          </a:xfrm>
        </p:grpSpPr>
        <p:sp>
          <p:nvSpPr>
            <p:cNvPr id="485" name="Google Shape;485;p27"/>
            <p:cNvSpPr/>
            <p:nvPr/>
          </p:nvSpPr>
          <p:spPr>
            <a:xfrm>
              <a:off x="4163625"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4163625"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4163625"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4163625"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4163625" y="20856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4163625" y="19395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4163625" y="17934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4163625" y="16473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4163625" y="15012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4163625" y="13551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4309725"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4309725"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4309725"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4309725"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4309725" y="20856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4309725" y="19395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4309725" y="17934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4309725" y="16473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4309725" y="15012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4309725" y="13551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4455825"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4455825"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4455825"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4455825"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4455825" y="20856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4455825" y="19395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4455825" y="17934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4455825" y="16473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4455825" y="15012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4455825" y="13551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4601925"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4601925"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4601925"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4601925"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4601925" y="20856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4601925" y="19395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4601925" y="17934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4601925" y="16473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4601925" y="15012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4601925" y="13551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4748025"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4748025"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4748025"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4748025"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4748025" y="20856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4748025" y="19395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4748025" y="17934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4748025" y="16473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4748025" y="15012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4748025" y="13551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4894125"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4894125"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4894125"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4894125"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4894125" y="20856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4894125" y="19395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4894125" y="17934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4894125" y="16473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4894125" y="15012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4894125" y="13551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5040213"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5040213"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5040213"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5040213"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5040213" y="20856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040213" y="19395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040213" y="17934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040213" y="16473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5040213" y="15012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5040213" y="13551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5186325"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5186325"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5186325"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5186325"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5186325" y="20856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5186325" y="19395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5186325" y="17934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186325" y="16473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186325" y="15012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186325" y="13551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332425"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332425"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332425"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332425"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332425" y="20856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5332425" y="19395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5332425" y="17934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332425" y="16473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5332425" y="15012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5332425" y="13551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5478525"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5478525"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478525"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478525"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478525" y="20856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478525" y="19395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478525" y="17934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478525" y="16473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478525" y="15012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5478525" y="13551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624625"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624625"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624625"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624625"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5624625" y="20856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5624625" y="19395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5624625" y="17934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5624625" y="16473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5624625" y="15012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624625" y="13551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5770725"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5770725"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5770725"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5770725"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5770725" y="20856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5770725" y="19395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5770725" y="17934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5770725" y="16473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5770725" y="15012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5770725" y="13551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5916825"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5916825"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5916825"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5916825"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5916825" y="20856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5916825" y="19395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5916825" y="17934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5916825" y="16473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5916825" y="15012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5916825" y="13551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6062913" y="26700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6062913" y="25239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6062913" y="23778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6062913" y="22317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6062913" y="20856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6062913" y="1939525"/>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6062913" y="17934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6062913" y="16473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6062913" y="15012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6062913" y="1355113"/>
              <a:ext cx="146100" cy="146100"/>
            </a:xfrm>
            <a:prstGeom prst="rect">
              <a:avLst/>
            </a:prstGeom>
            <a:solidFill>
              <a:srgbClr val="4695EB"/>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27"/>
          <p:cNvSpPr txBox="1"/>
          <p:nvPr/>
        </p:nvSpPr>
        <p:spPr>
          <a:xfrm>
            <a:off x="2823750" y="4987925"/>
            <a:ext cx="1626900" cy="5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Open Sans"/>
                <a:ea typeface="Open Sans"/>
                <a:cs typeface="Open Sans"/>
                <a:sym typeface="Open Sans"/>
              </a:rPr>
              <a:t>Quarkus + GraalVM</a:t>
            </a:r>
            <a:endParaRPr sz="1000">
              <a:solidFill>
                <a:srgbClr val="434343"/>
              </a:solidFill>
              <a:latin typeface="Open Sans"/>
              <a:ea typeface="Open Sans"/>
              <a:cs typeface="Open Sans"/>
              <a:sym typeface="Open Sans"/>
            </a:endParaRPr>
          </a:p>
          <a:p>
            <a:pPr marL="0" lvl="0" indent="0" algn="ctr" rtl="0">
              <a:spcBef>
                <a:spcPts val="0"/>
              </a:spcBef>
              <a:spcAft>
                <a:spcPts val="0"/>
              </a:spcAft>
              <a:buNone/>
            </a:pPr>
            <a:r>
              <a:rPr lang="en" sz="1200" b="1">
                <a:solidFill>
                  <a:srgbClr val="434343"/>
                </a:solidFill>
                <a:latin typeface="Open Sans"/>
                <a:ea typeface="Open Sans"/>
                <a:cs typeface="Open Sans"/>
                <a:sym typeface="Open Sans"/>
              </a:rPr>
              <a:t>13 MB</a:t>
            </a:r>
            <a:endParaRPr sz="1200" b="1">
              <a:solidFill>
                <a:srgbClr val="434343"/>
              </a:solidFill>
              <a:latin typeface="Open Sans"/>
              <a:ea typeface="Open Sans"/>
              <a:cs typeface="Open Sans"/>
              <a:sym typeface="Open Sans"/>
            </a:endParaRPr>
          </a:p>
        </p:txBody>
      </p:sp>
      <p:sp>
        <p:nvSpPr>
          <p:cNvPr id="626" name="Google Shape;626;p27"/>
          <p:cNvSpPr txBox="1"/>
          <p:nvPr/>
        </p:nvSpPr>
        <p:spPr>
          <a:xfrm>
            <a:off x="5113250" y="4987925"/>
            <a:ext cx="1547100" cy="5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Open Sans"/>
                <a:ea typeface="Open Sans"/>
                <a:cs typeface="Open Sans"/>
                <a:sym typeface="Open Sans"/>
              </a:rPr>
              <a:t>Quarkus + OpenJDK</a:t>
            </a:r>
            <a:endParaRPr sz="1000">
              <a:solidFill>
                <a:srgbClr val="434343"/>
              </a:solidFill>
              <a:latin typeface="Open Sans"/>
              <a:ea typeface="Open Sans"/>
              <a:cs typeface="Open Sans"/>
              <a:sym typeface="Open Sans"/>
            </a:endParaRPr>
          </a:p>
          <a:p>
            <a:pPr marL="0" lvl="0" indent="0" algn="ctr" rtl="0">
              <a:spcBef>
                <a:spcPts val="0"/>
              </a:spcBef>
              <a:spcAft>
                <a:spcPts val="0"/>
              </a:spcAft>
              <a:buNone/>
            </a:pPr>
            <a:r>
              <a:rPr lang="en" sz="1200" b="1">
                <a:solidFill>
                  <a:srgbClr val="434343"/>
                </a:solidFill>
                <a:latin typeface="Open Sans"/>
                <a:ea typeface="Open Sans"/>
                <a:cs typeface="Open Sans"/>
                <a:sym typeface="Open Sans"/>
              </a:rPr>
              <a:t>74 MB</a:t>
            </a:r>
            <a:endParaRPr sz="1200" b="1">
              <a:solidFill>
                <a:srgbClr val="434343"/>
              </a:solidFill>
              <a:latin typeface="Open Sans"/>
              <a:ea typeface="Open Sans"/>
              <a:cs typeface="Open Sans"/>
              <a:sym typeface="Open Sans"/>
            </a:endParaRPr>
          </a:p>
        </p:txBody>
      </p:sp>
      <p:sp>
        <p:nvSpPr>
          <p:cNvPr id="627" name="Google Shape;627;p27"/>
          <p:cNvSpPr txBox="1"/>
          <p:nvPr/>
        </p:nvSpPr>
        <p:spPr>
          <a:xfrm>
            <a:off x="7322850" y="4987925"/>
            <a:ext cx="2045400" cy="5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Open Sans"/>
                <a:ea typeface="Open Sans"/>
                <a:cs typeface="Open Sans"/>
                <a:sym typeface="Open Sans"/>
              </a:rPr>
              <a:t>Traditional Cloud-Native Stack</a:t>
            </a:r>
            <a:endParaRPr sz="1000">
              <a:solidFill>
                <a:srgbClr val="434343"/>
              </a:solidFill>
              <a:latin typeface="Open Sans"/>
              <a:ea typeface="Open Sans"/>
              <a:cs typeface="Open Sans"/>
              <a:sym typeface="Open Sans"/>
            </a:endParaRPr>
          </a:p>
          <a:p>
            <a:pPr marL="0" lvl="0" indent="0" algn="ctr" rtl="0">
              <a:spcBef>
                <a:spcPts val="0"/>
              </a:spcBef>
              <a:spcAft>
                <a:spcPts val="0"/>
              </a:spcAft>
              <a:buNone/>
            </a:pPr>
            <a:r>
              <a:rPr lang="en" sz="1200" b="1">
                <a:solidFill>
                  <a:srgbClr val="434343"/>
                </a:solidFill>
                <a:latin typeface="Open Sans"/>
                <a:ea typeface="Open Sans"/>
                <a:cs typeface="Open Sans"/>
                <a:sym typeface="Open Sans"/>
              </a:rPr>
              <a:t>140 MB</a:t>
            </a:r>
            <a:endParaRPr sz="1200" b="1">
              <a:solidFill>
                <a:srgbClr val="434343"/>
              </a:solidFill>
              <a:latin typeface="Open Sans"/>
              <a:ea typeface="Open Sans"/>
              <a:cs typeface="Open Sans"/>
              <a:sym typeface="Open Sans"/>
            </a:endParaRPr>
          </a:p>
        </p:txBody>
      </p:sp>
      <p:sp>
        <p:nvSpPr>
          <p:cNvPr id="628" name="Google Shape;628;p27"/>
          <p:cNvSpPr txBox="1"/>
          <p:nvPr/>
        </p:nvSpPr>
        <p:spPr>
          <a:xfrm>
            <a:off x="5043450" y="2755925"/>
            <a:ext cx="1686600" cy="36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004A"/>
                </a:solidFill>
                <a:latin typeface="Open Sans Light"/>
                <a:ea typeface="Open Sans Light"/>
                <a:cs typeface="Open Sans Light"/>
                <a:sym typeface="Open Sans Light"/>
              </a:rPr>
              <a:t>REST</a:t>
            </a:r>
            <a:endParaRPr sz="1800">
              <a:solidFill>
                <a:srgbClr val="FF004A"/>
              </a:solidFill>
              <a:latin typeface="Open Sans Light"/>
              <a:ea typeface="Open Sans Light"/>
              <a:cs typeface="Open Sans Light"/>
              <a:sym typeface="Open Sans Light"/>
            </a:endParaRPr>
          </a:p>
        </p:txBody>
      </p:sp>
      <p:pic>
        <p:nvPicPr>
          <p:cNvPr id="629" name="Google Shape;629;p27"/>
          <p:cNvPicPr preferRelativeResize="0"/>
          <p:nvPr/>
        </p:nvPicPr>
        <p:blipFill rotWithShape="1">
          <a:blip r:embed="rId3">
            <a:alphaModFix/>
          </a:blip>
          <a:srcRect l="1395" t="15438" r="4291" b="29404"/>
          <a:stretch/>
        </p:blipFill>
        <p:spPr>
          <a:xfrm>
            <a:off x="10691325" y="6189550"/>
            <a:ext cx="1051478" cy="455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28"/>
          <p:cNvSpPr txBox="1">
            <a:spLocks noGrp="1"/>
          </p:cNvSpPr>
          <p:nvPr>
            <p:ph type="title"/>
          </p:nvPr>
        </p:nvSpPr>
        <p:spPr>
          <a:xfrm>
            <a:off x="1752600" y="946000"/>
            <a:ext cx="8686800" cy="96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Quarkus Reduces Memory Utilization</a:t>
            </a:r>
            <a:endParaRPr/>
          </a:p>
        </p:txBody>
      </p:sp>
      <p:sp>
        <p:nvSpPr>
          <p:cNvPr id="635" name="Google Shape;635;p28"/>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Clr>
                <a:schemeClr val="dk1"/>
              </a:buClr>
              <a:buSzPts val="1100"/>
              <a:buFont typeface="Arial"/>
              <a:buNone/>
            </a:pPr>
            <a:r>
              <a:rPr lang="en"/>
              <a:t>QUARKUS HANDS-ON LAB</a:t>
            </a:r>
            <a:endParaRPr/>
          </a:p>
        </p:txBody>
      </p:sp>
      <p:sp>
        <p:nvSpPr>
          <p:cNvPr id="636" name="Google Shape;636;p28"/>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13</a:t>
            </a:fld>
            <a:endParaRPr/>
          </a:p>
        </p:txBody>
      </p:sp>
      <p:sp>
        <p:nvSpPr>
          <p:cNvPr id="637" name="Google Shape;637;p28"/>
          <p:cNvSpPr txBox="1">
            <a:spLocks noGrp="1"/>
          </p:cNvSpPr>
          <p:nvPr>
            <p:ph type="subTitle" idx="2"/>
          </p:nvPr>
        </p:nvSpPr>
        <p:spPr>
          <a:xfrm>
            <a:off x="885050" y="6169550"/>
            <a:ext cx="9183000" cy="5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
        <p:nvSpPr>
          <p:cNvPr id="638" name="Google Shape;638;p28"/>
          <p:cNvSpPr txBox="1"/>
          <p:nvPr/>
        </p:nvSpPr>
        <p:spPr>
          <a:xfrm>
            <a:off x="4907125" y="2556300"/>
            <a:ext cx="1686600" cy="36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004A"/>
                </a:solidFill>
                <a:latin typeface="Open Sans Light"/>
                <a:ea typeface="Open Sans Light"/>
                <a:cs typeface="Open Sans Light"/>
                <a:sym typeface="Open Sans Light"/>
              </a:rPr>
              <a:t>REST + CRUD</a:t>
            </a:r>
            <a:endParaRPr sz="1800">
              <a:solidFill>
                <a:srgbClr val="FF004A"/>
              </a:solidFill>
              <a:latin typeface="Open Sans Light"/>
              <a:ea typeface="Open Sans Light"/>
              <a:cs typeface="Open Sans Light"/>
              <a:sym typeface="Open Sans Light"/>
            </a:endParaRPr>
          </a:p>
        </p:txBody>
      </p:sp>
      <p:sp>
        <p:nvSpPr>
          <p:cNvPr id="639" name="Google Shape;639;p28"/>
          <p:cNvSpPr txBox="1"/>
          <p:nvPr/>
        </p:nvSpPr>
        <p:spPr>
          <a:xfrm>
            <a:off x="2344463" y="4788300"/>
            <a:ext cx="1626900" cy="5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Open Sans"/>
                <a:ea typeface="Open Sans"/>
                <a:cs typeface="Open Sans"/>
                <a:sym typeface="Open Sans"/>
              </a:rPr>
              <a:t>Quarkus + GraalVM</a:t>
            </a:r>
            <a:endParaRPr sz="1000">
              <a:solidFill>
                <a:srgbClr val="434343"/>
              </a:solidFill>
              <a:latin typeface="Open Sans"/>
              <a:ea typeface="Open Sans"/>
              <a:cs typeface="Open Sans"/>
              <a:sym typeface="Open Sans"/>
            </a:endParaRPr>
          </a:p>
          <a:p>
            <a:pPr marL="0" lvl="0" indent="0" algn="ctr" rtl="0">
              <a:spcBef>
                <a:spcPts val="0"/>
              </a:spcBef>
              <a:spcAft>
                <a:spcPts val="0"/>
              </a:spcAft>
              <a:buNone/>
            </a:pPr>
            <a:r>
              <a:rPr lang="en" sz="1200" b="1">
                <a:solidFill>
                  <a:srgbClr val="434343"/>
                </a:solidFill>
                <a:latin typeface="Open Sans"/>
                <a:ea typeface="Open Sans"/>
                <a:cs typeface="Open Sans"/>
                <a:sym typeface="Open Sans"/>
              </a:rPr>
              <a:t>35 MB</a:t>
            </a:r>
            <a:endParaRPr sz="1200" b="1">
              <a:solidFill>
                <a:srgbClr val="434343"/>
              </a:solidFill>
              <a:latin typeface="Open Sans"/>
              <a:ea typeface="Open Sans"/>
              <a:cs typeface="Open Sans"/>
              <a:sym typeface="Open Sans"/>
            </a:endParaRPr>
          </a:p>
        </p:txBody>
      </p:sp>
      <p:sp>
        <p:nvSpPr>
          <p:cNvPr id="640" name="Google Shape;640;p28"/>
          <p:cNvSpPr/>
          <p:nvPr/>
        </p:nvSpPr>
        <p:spPr>
          <a:xfrm>
            <a:off x="3157913"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41" name="Google Shape;641;p28"/>
          <p:cNvSpPr/>
          <p:nvPr/>
        </p:nvSpPr>
        <p:spPr>
          <a:xfrm>
            <a:off x="3157913"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42" name="Google Shape;642;p28"/>
          <p:cNvSpPr/>
          <p:nvPr/>
        </p:nvSpPr>
        <p:spPr>
          <a:xfrm>
            <a:off x="3157913"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43" name="Google Shape;643;p28"/>
          <p:cNvSpPr/>
          <p:nvPr/>
        </p:nvSpPr>
        <p:spPr>
          <a:xfrm>
            <a:off x="3157913"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44" name="Google Shape;644;p28"/>
          <p:cNvSpPr/>
          <p:nvPr/>
        </p:nvSpPr>
        <p:spPr>
          <a:xfrm>
            <a:off x="3157913"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45" name="Google Shape;645;p28"/>
          <p:cNvSpPr/>
          <p:nvPr/>
        </p:nvSpPr>
        <p:spPr>
          <a:xfrm>
            <a:off x="3157913"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46" name="Google Shape;646;p28"/>
          <p:cNvSpPr/>
          <p:nvPr/>
        </p:nvSpPr>
        <p:spPr>
          <a:xfrm>
            <a:off x="3157913"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47" name="Google Shape;647;p28"/>
          <p:cNvSpPr/>
          <p:nvPr/>
        </p:nvSpPr>
        <p:spPr>
          <a:xfrm>
            <a:off x="3157913"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48" name="Google Shape;648;p28"/>
          <p:cNvSpPr/>
          <p:nvPr/>
        </p:nvSpPr>
        <p:spPr>
          <a:xfrm>
            <a:off x="3157913"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49" name="Google Shape;649;p28"/>
          <p:cNvSpPr/>
          <p:nvPr/>
        </p:nvSpPr>
        <p:spPr>
          <a:xfrm>
            <a:off x="3157913"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50" name="Google Shape;650;p28"/>
          <p:cNvSpPr/>
          <p:nvPr/>
        </p:nvSpPr>
        <p:spPr>
          <a:xfrm>
            <a:off x="3304013"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51" name="Google Shape;651;p28"/>
          <p:cNvSpPr/>
          <p:nvPr/>
        </p:nvSpPr>
        <p:spPr>
          <a:xfrm>
            <a:off x="3304013"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52" name="Google Shape;652;p28"/>
          <p:cNvSpPr/>
          <p:nvPr/>
        </p:nvSpPr>
        <p:spPr>
          <a:xfrm>
            <a:off x="3304013"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53" name="Google Shape;653;p28"/>
          <p:cNvSpPr/>
          <p:nvPr/>
        </p:nvSpPr>
        <p:spPr>
          <a:xfrm>
            <a:off x="3304013"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54" name="Google Shape;654;p28"/>
          <p:cNvSpPr/>
          <p:nvPr/>
        </p:nvSpPr>
        <p:spPr>
          <a:xfrm>
            <a:off x="3304013"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55" name="Google Shape;655;p28"/>
          <p:cNvSpPr/>
          <p:nvPr/>
        </p:nvSpPr>
        <p:spPr>
          <a:xfrm>
            <a:off x="3011813"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56" name="Google Shape;656;p28"/>
          <p:cNvSpPr/>
          <p:nvPr/>
        </p:nvSpPr>
        <p:spPr>
          <a:xfrm>
            <a:off x="3011813"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57" name="Google Shape;657;p28"/>
          <p:cNvSpPr/>
          <p:nvPr/>
        </p:nvSpPr>
        <p:spPr>
          <a:xfrm>
            <a:off x="3011813"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58" name="Google Shape;658;p28"/>
          <p:cNvSpPr/>
          <p:nvPr/>
        </p:nvSpPr>
        <p:spPr>
          <a:xfrm>
            <a:off x="3011813"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59" name="Google Shape;659;p28"/>
          <p:cNvSpPr/>
          <p:nvPr/>
        </p:nvSpPr>
        <p:spPr>
          <a:xfrm>
            <a:off x="3011813"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60" name="Google Shape;660;p28"/>
          <p:cNvSpPr/>
          <p:nvPr/>
        </p:nvSpPr>
        <p:spPr>
          <a:xfrm>
            <a:off x="3011813"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61" name="Google Shape;661;p28"/>
          <p:cNvSpPr/>
          <p:nvPr/>
        </p:nvSpPr>
        <p:spPr>
          <a:xfrm>
            <a:off x="3011813"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62" name="Google Shape;662;p28"/>
          <p:cNvSpPr/>
          <p:nvPr/>
        </p:nvSpPr>
        <p:spPr>
          <a:xfrm>
            <a:off x="3011813"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63" name="Google Shape;663;p28"/>
          <p:cNvSpPr/>
          <p:nvPr/>
        </p:nvSpPr>
        <p:spPr>
          <a:xfrm>
            <a:off x="3011813"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64" name="Google Shape;664;p28"/>
          <p:cNvSpPr/>
          <p:nvPr/>
        </p:nvSpPr>
        <p:spPr>
          <a:xfrm>
            <a:off x="3011813"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65" name="Google Shape;665;p28"/>
          <p:cNvSpPr/>
          <p:nvPr/>
        </p:nvSpPr>
        <p:spPr>
          <a:xfrm>
            <a:off x="2865713"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66" name="Google Shape;666;p28"/>
          <p:cNvSpPr/>
          <p:nvPr/>
        </p:nvSpPr>
        <p:spPr>
          <a:xfrm>
            <a:off x="2865713"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67" name="Google Shape;667;p28"/>
          <p:cNvSpPr/>
          <p:nvPr/>
        </p:nvSpPr>
        <p:spPr>
          <a:xfrm>
            <a:off x="2865713"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68" name="Google Shape;668;p28"/>
          <p:cNvSpPr/>
          <p:nvPr/>
        </p:nvSpPr>
        <p:spPr>
          <a:xfrm>
            <a:off x="2865713"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69" name="Google Shape;669;p28"/>
          <p:cNvSpPr/>
          <p:nvPr/>
        </p:nvSpPr>
        <p:spPr>
          <a:xfrm>
            <a:off x="2865713"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70" name="Google Shape;670;p28"/>
          <p:cNvSpPr/>
          <p:nvPr/>
        </p:nvSpPr>
        <p:spPr>
          <a:xfrm>
            <a:off x="2865713"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71" name="Google Shape;671;p28"/>
          <p:cNvSpPr/>
          <p:nvPr/>
        </p:nvSpPr>
        <p:spPr>
          <a:xfrm>
            <a:off x="2865713"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72" name="Google Shape;672;p28"/>
          <p:cNvSpPr/>
          <p:nvPr/>
        </p:nvSpPr>
        <p:spPr>
          <a:xfrm>
            <a:off x="2865713"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73" name="Google Shape;673;p28"/>
          <p:cNvSpPr/>
          <p:nvPr/>
        </p:nvSpPr>
        <p:spPr>
          <a:xfrm>
            <a:off x="2865713"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74" name="Google Shape;674;p28"/>
          <p:cNvSpPr/>
          <p:nvPr/>
        </p:nvSpPr>
        <p:spPr>
          <a:xfrm>
            <a:off x="2865713"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75" name="Google Shape;675;p28"/>
          <p:cNvSpPr/>
          <p:nvPr/>
        </p:nvSpPr>
        <p:spPr>
          <a:xfrm>
            <a:off x="4200306"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76" name="Google Shape;676;p28"/>
          <p:cNvSpPr/>
          <p:nvPr/>
        </p:nvSpPr>
        <p:spPr>
          <a:xfrm>
            <a:off x="4200306"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77" name="Google Shape;677;p28"/>
          <p:cNvSpPr/>
          <p:nvPr/>
        </p:nvSpPr>
        <p:spPr>
          <a:xfrm>
            <a:off x="4200306"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78" name="Google Shape;678;p28"/>
          <p:cNvSpPr/>
          <p:nvPr/>
        </p:nvSpPr>
        <p:spPr>
          <a:xfrm>
            <a:off x="4200306"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79" name="Google Shape;679;p28"/>
          <p:cNvSpPr/>
          <p:nvPr/>
        </p:nvSpPr>
        <p:spPr>
          <a:xfrm>
            <a:off x="4200306"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80" name="Google Shape;680;p28"/>
          <p:cNvSpPr/>
          <p:nvPr/>
        </p:nvSpPr>
        <p:spPr>
          <a:xfrm>
            <a:off x="4200306"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81" name="Google Shape;681;p28"/>
          <p:cNvSpPr/>
          <p:nvPr/>
        </p:nvSpPr>
        <p:spPr>
          <a:xfrm>
            <a:off x="4200306"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82" name="Google Shape;682;p28"/>
          <p:cNvSpPr/>
          <p:nvPr/>
        </p:nvSpPr>
        <p:spPr>
          <a:xfrm>
            <a:off x="4200306"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83" name="Google Shape;683;p28"/>
          <p:cNvSpPr/>
          <p:nvPr/>
        </p:nvSpPr>
        <p:spPr>
          <a:xfrm>
            <a:off x="4200306"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84" name="Google Shape;684;p28"/>
          <p:cNvSpPr/>
          <p:nvPr/>
        </p:nvSpPr>
        <p:spPr>
          <a:xfrm>
            <a:off x="4200306"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85" name="Google Shape;685;p28"/>
          <p:cNvSpPr/>
          <p:nvPr/>
        </p:nvSpPr>
        <p:spPr>
          <a:xfrm>
            <a:off x="4346406"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86" name="Google Shape;686;p28"/>
          <p:cNvSpPr/>
          <p:nvPr/>
        </p:nvSpPr>
        <p:spPr>
          <a:xfrm>
            <a:off x="4346406"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87" name="Google Shape;687;p28"/>
          <p:cNvSpPr/>
          <p:nvPr/>
        </p:nvSpPr>
        <p:spPr>
          <a:xfrm>
            <a:off x="4346406"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88" name="Google Shape;688;p28"/>
          <p:cNvSpPr/>
          <p:nvPr/>
        </p:nvSpPr>
        <p:spPr>
          <a:xfrm>
            <a:off x="4346406"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89" name="Google Shape;689;p28"/>
          <p:cNvSpPr/>
          <p:nvPr/>
        </p:nvSpPr>
        <p:spPr>
          <a:xfrm>
            <a:off x="4346406"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90" name="Google Shape;690;p28"/>
          <p:cNvSpPr/>
          <p:nvPr/>
        </p:nvSpPr>
        <p:spPr>
          <a:xfrm>
            <a:off x="4346406"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91" name="Google Shape;691;p28"/>
          <p:cNvSpPr/>
          <p:nvPr/>
        </p:nvSpPr>
        <p:spPr>
          <a:xfrm>
            <a:off x="4346406"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92" name="Google Shape;692;p28"/>
          <p:cNvSpPr/>
          <p:nvPr/>
        </p:nvSpPr>
        <p:spPr>
          <a:xfrm>
            <a:off x="4346406"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93" name="Google Shape;693;p28"/>
          <p:cNvSpPr/>
          <p:nvPr/>
        </p:nvSpPr>
        <p:spPr>
          <a:xfrm>
            <a:off x="4346406"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94" name="Google Shape;694;p28"/>
          <p:cNvSpPr/>
          <p:nvPr/>
        </p:nvSpPr>
        <p:spPr>
          <a:xfrm>
            <a:off x="4346406"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95" name="Google Shape;695;p28"/>
          <p:cNvSpPr/>
          <p:nvPr/>
        </p:nvSpPr>
        <p:spPr>
          <a:xfrm>
            <a:off x="4492506"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96" name="Google Shape;696;p28"/>
          <p:cNvSpPr/>
          <p:nvPr/>
        </p:nvSpPr>
        <p:spPr>
          <a:xfrm>
            <a:off x="4492506"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97" name="Google Shape;697;p28"/>
          <p:cNvSpPr/>
          <p:nvPr/>
        </p:nvSpPr>
        <p:spPr>
          <a:xfrm>
            <a:off x="4492506"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98" name="Google Shape;698;p28"/>
          <p:cNvSpPr/>
          <p:nvPr/>
        </p:nvSpPr>
        <p:spPr>
          <a:xfrm>
            <a:off x="4492506"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699" name="Google Shape;699;p28"/>
          <p:cNvSpPr/>
          <p:nvPr/>
        </p:nvSpPr>
        <p:spPr>
          <a:xfrm>
            <a:off x="4492506"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00" name="Google Shape;700;p28"/>
          <p:cNvSpPr/>
          <p:nvPr/>
        </p:nvSpPr>
        <p:spPr>
          <a:xfrm>
            <a:off x="4492506"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01" name="Google Shape;701;p28"/>
          <p:cNvSpPr/>
          <p:nvPr/>
        </p:nvSpPr>
        <p:spPr>
          <a:xfrm>
            <a:off x="4492506"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02" name="Google Shape;702;p28"/>
          <p:cNvSpPr/>
          <p:nvPr/>
        </p:nvSpPr>
        <p:spPr>
          <a:xfrm>
            <a:off x="4492506"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03" name="Google Shape;703;p28"/>
          <p:cNvSpPr/>
          <p:nvPr/>
        </p:nvSpPr>
        <p:spPr>
          <a:xfrm>
            <a:off x="4492506"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04" name="Google Shape;704;p28"/>
          <p:cNvSpPr/>
          <p:nvPr/>
        </p:nvSpPr>
        <p:spPr>
          <a:xfrm>
            <a:off x="4492506"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05" name="Google Shape;705;p28"/>
          <p:cNvSpPr/>
          <p:nvPr/>
        </p:nvSpPr>
        <p:spPr>
          <a:xfrm>
            <a:off x="4638606"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06" name="Google Shape;706;p28"/>
          <p:cNvSpPr/>
          <p:nvPr/>
        </p:nvSpPr>
        <p:spPr>
          <a:xfrm>
            <a:off x="4638606"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07" name="Google Shape;707;p28"/>
          <p:cNvSpPr/>
          <p:nvPr/>
        </p:nvSpPr>
        <p:spPr>
          <a:xfrm>
            <a:off x="4638606"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08" name="Google Shape;708;p28"/>
          <p:cNvSpPr/>
          <p:nvPr/>
        </p:nvSpPr>
        <p:spPr>
          <a:xfrm>
            <a:off x="4638606"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09" name="Google Shape;709;p28"/>
          <p:cNvSpPr/>
          <p:nvPr/>
        </p:nvSpPr>
        <p:spPr>
          <a:xfrm>
            <a:off x="4638606"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10" name="Google Shape;710;p28"/>
          <p:cNvSpPr/>
          <p:nvPr/>
        </p:nvSpPr>
        <p:spPr>
          <a:xfrm>
            <a:off x="4638606"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11" name="Google Shape;711;p28"/>
          <p:cNvSpPr/>
          <p:nvPr/>
        </p:nvSpPr>
        <p:spPr>
          <a:xfrm>
            <a:off x="4638606"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12" name="Google Shape;712;p28"/>
          <p:cNvSpPr/>
          <p:nvPr/>
        </p:nvSpPr>
        <p:spPr>
          <a:xfrm>
            <a:off x="4638606"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13" name="Google Shape;713;p28"/>
          <p:cNvSpPr/>
          <p:nvPr/>
        </p:nvSpPr>
        <p:spPr>
          <a:xfrm>
            <a:off x="4638606"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14" name="Google Shape;714;p28"/>
          <p:cNvSpPr/>
          <p:nvPr/>
        </p:nvSpPr>
        <p:spPr>
          <a:xfrm>
            <a:off x="4638606"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15" name="Google Shape;715;p28"/>
          <p:cNvSpPr/>
          <p:nvPr/>
        </p:nvSpPr>
        <p:spPr>
          <a:xfrm>
            <a:off x="4784706"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16" name="Google Shape;716;p28"/>
          <p:cNvSpPr/>
          <p:nvPr/>
        </p:nvSpPr>
        <p:spPr>
          <a:xfrm>
            <a:off x="4784706"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17" name="Google Shape;717;p28"/>
          <p:cNvSpPr/>
          <p:nvPr/>
        </p:nvSpPr>
        <p:spPr>
          <a:xfrm>
            <a:off x="4784706"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18" name="Google Shape;718;p28"/>
          <p:cNvSpPr/>
          <p:nvPr/>
        </p:nvSpPr>
        <p:spPr>
          <a:xfrm>
            <a:off x="4784706"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19" name="Google Shape;719;p28"/>
          <p:cNvSpPr/>
          <p:nvPr/>
        </p:nvSpPr>
        <p:spPr>
          <a:xfrm>
            <a:off x="4784706"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20" name="Google Shape;720;p28"/>
          <p:cNvSpPr/>
          <p:nvPr/>
        </p:nvSpPr>
        <p:spPr>
          <a:xfrm>
            <a:off x="4784706"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21" name="Google Shape;721;p28"/>
          <p:cNvSpPr/>
          <p:nvPr/>
        </p:nvSpPr>
        <p:spPr>
          <a:xfrm>
            <a:off x="4784706"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22" name="Google Shape;722;p28"/>
          <p:cNvSpPr/>
          <p:nvPr/>
        </p:nvSpPr>
        <p:spPr>
          <a:xfrm>
            <a:off x="4784706"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23" name="Google Shape;723;p28"/>
          <p:cNvSpPr/>
          <p:nvPr/>
        </p:nvSpPr>
        <p:spPr>
          <a:xfrm>
            <a:off x="4784706"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24" name="Google Shape;724;p28"/>
          <p:cNvSpPr/>
          <p:nvPr/>
        </p:nvSpPr>
        <p:spPr>
          <a:xfrm>
            <a:off x="4784706"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25" name="Google Shape;725;p28"/>
          <p:cNvSpPr/>
          <p:nvPr/>
        </p:nvSpPr>
        <p:spPr>
          <a:xfrm>
            <a:off x="4930806"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26" name="Google Shape;726;p28"/>
          <p:cNvSpPr/>
          <p:nvPr/>
        </p:nvSpPr>
        <p:spPr>
          <a:xfrm>
            <a:off x="4930806"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27" name="Google Shape;727;p28"/>
          <p:cNvSpPr/>
          <p:nvPr/>
        </p:nvSpPr>
        <p:spPr>
          <a:xfrm>
            <a:off x="4930806"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28" name="Google Shape;728;p28"/>
          <p:cNvSpPr/>
          <p:nvPr/>
        </p:nvSpPr>
        <p:spPr>
          <a:xfrm>
            <a:off x="4930806"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29" name="Google Shape;729;p28"/>
          <p:cNvSpPr/>
          <p:nvPr/>
        </p:nvSpPr>
        <p:spPr>
          <a:xfrm>
            <a:off x="4930806"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30" name="Google Shape;730;p28"/>
          <p:cNvSpPr/>
          <p:nvPr/>
        </p:nvSpPr>
        <p:spPr>
          <a:xfrm>
            <a:off x="4930806"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31" name="Google Shape;731;p28"/>
          <p:cNvSpPr/>
          <p:nvPr/>
        </p:nvSpPr>
        <p:spPr>
          <a:xfrm>
            <a:off x="4930806"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32" name="Google Shape;732;p28"/>
          <p:cNvSpPr/>
          <p:nvPr/>
        </p:nvSpPr>
        <p:spPr>
          <a:xfrm>
            <a:off x="4930806"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33" name="Google Shape;733;p28"/>
          <p:cNvSpPr/>
          <p:nvPr/>
        </p:nvSpPr>
        <p:spPr>
          <a:xfrm>
            <a:off x="4930806"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34" name="Google Shape;734;p28"/>
          <p:cNvSpPr/>
          <p:nvPr/>
        </p:nvSpPr>
        <p:spPr>
          <a:xfrm>
            <a:off x="4930806"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35" name="Google Shape;735;p28"/>
          <p:cNvSpPr/>
          <p:nvPr/>
        </p:nvSpPr>
        <p:spPr>
          <a:xfrm>
            <a:off x="5076894"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36" name="Google Shape;736;p28"/>
          <p:cNvSpPr/>
          <p:nvPr/>
        </p:nvSpPr>
        <p:spPr>
          <a:xfrm>
            <a:off x="5076894"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37" name="Google Shape;737;p28"/>
          <p:cNvSpPr/>
          <p:nvPr/>
        </p:nvSpPr>
        <p:spPr>
          <a:xfrm>
            <a:off x="5076894"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38" name="Google Shape;738;p28"/>
          <p:cNvSpPr/>
          <p:nvPr/>
        </p:nvSpPr>
        <p:spPr>
          <a:xfrm>
            <a:off x="5076894"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39" name="Google Shape;739;p28"/>
          <p:cNvSpPr/>
          <p:nvPr/>
        </p:nvSpPr>
        <p:spPr>
          <a:xfrm>
            <a:off x="5076894"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40" name="Google Shape;740;p28"/>
          <p:cNvSpPr/>
          <p:nvPr/>
        </p:nvSpPr>
        <p:spPr>
          <a:xfrm>
            <a:off x="5076894"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41" name="Google Shape;741;p28"/>
          <p:cNvSpPr/>
          <p:nvPr/>
        </p:nvSpPr>
        <p:spPr>
          <a:xfrm>
            <a:off x="5076894"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42" name="Google Shape;742;p28"/>
          <p:cNvSpPr/>
          <p:nvPr/>
        </p:nvSpPr>
        <p:spPr>
          <a:xfrm>
            <a:off x="5076894"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43" name="Google Shape;743;p28"/>
          <p:cNvSpPr/>
          <p:nvPr/>
        </p:nvSpPr>
        <p:spPr>
          <a:xfrm>
            <a:off x="5076894"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44" name="Google Shape;744;p28"/>
          <p:cNvSpPr/>
          <p:nvPr/>
        </p:nvSpPr>
        <p:spPr>
          <a:xfrm>
            <a:off x="5076894"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45" name="Google Shape;745;p28"/>
          <p:cNvSpPr txBox="1"/>
          <p:nvPr/>
        </p:nvSpPr>
        <p:spPr>
          <a:xfrm>
            <a:off x="4250950" y="4788300"/>
            <a:ext cx="1797900" cy="5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Open Sans"/>
                <a:ea typeface="Open Sans"/>
                <a:cs typeface="Open Sans"/>
                <a:sym typeface="Open Sans"/>
              </a:rPr>
              <a:t>Quarkus + OpenJDK</a:t>
            </a:r>
            <a:endParaRPr sz="1000">
              <a:solidFill>
                <a:srgbClr val="434343"/>
              </a:solidFill>
              <a:latin typeface="Open Sans"/>
              <a:ea typeface="Open Sans"/>
              <a:cs typeface="Open Sans"/>
              <a:sym typeface="Open Sans"/>
            </a:endParaRPr>
          </a:p>
          <a:p>
            <a:pPr marL="0" lvl="0" indent="0" algn="ctr" rtl="0">
              <a:spcBef>
                <a:spcPts val="0"/>
              </a:spcBef>
              <a:spcAft>
                <a:spcPts val="0"/>
              </a:spcAft>
              <a:buNone/>
            </a:pPr>
            <a:r>
              <a:rPr lang="en" sz="1200" b="1">
                <a:solidFill>
                  <a:srgbClr val="434343"/>
                </a:solidFill>
                <a:latin typeface="Open Sans"/>
                <a:ea typeface="Open Sans"/>
                <a:cs typeface="Open Sans"/>
                <a:sym typeface="Open Sans"/>
              </a:rPr>
              <a:t>130 MB</a:t>
            </a:r>
            <a:endParaRPr sz="1200" b="1">
              <a:solidFill>
                <a:srgbClr val="434343"/>
              </a:solidFill>
              <a:latin typeface="Open Sans"/>
              <a:ea typeface="Open Sans"/>
              <a:cs typeface="Open Sans"/>
              <a:sym typeface="Open Sans"/>
            </a:endParaRPr>
          </a:p>
        </p:txBody>
      </p:sp>
      <p:sp>
        <p:nvSpPr>
          <p:cNvPr id="746" name="Google Shape;746;p28"/>
          <p:cNvSpPr/>
          <p:nvPr/>
        </p:nvSpPr>
        <p:spPr>
          <a:xfrm>
            <a:off x="5223006"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47" name="Google Shape;747;p28"/>
          <p:cNvSpPr/>
          <p:nvPr/>
        </p:nvSpPr>
        <p:spPr>
          <a:xfrm>
            <a:off x="5223006"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48" name="Google Shape;748;p28"/>
          <p:cNvSpPr/>
          <p:nvPr/>
        </p:nvSpPr>
        <p:spPr>
          <a:xfrm>
            <a:off x="5223006"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49" name="Google Shape;749;p28"/>
          <p:cNvSpPr/>
          <p:nvPr/>
        </p:nvSpPr>
        <p:spPr>
          <a:xfrm>
            <a:off x="5223006"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50" name="Google Shape;750;p28"/>
          <p:cNvSpPr/>
          <p:nvPr/>
        </p:nvSpPr>
        <p:spPr>
          <a:xfrm>
            <a:off x="5223006"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51" name="Google Shape;751;p28"/>
          <p:cNvSpPr/>
          <p:nvPr/>
        </p:nvSpPr>
        <p:spPr>
          <a:xfrm>
            <a:off x="5223006"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52" name="Google Shape;752;p28"/>
          <p:cNvSpPr/>
          <p:nvPr/>
        </p:nvSpPr>
        <p:spPr>
          <a:xfrm>
            <a:off x="5223006"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53" name="Google Shape;753;p28"/>
          <p:cNvSpPr/>
          <p:nvPr/>
        </p:nvSpPr>
        <p:spPr>
          <a:xfrm>
            <a:off x="5223006"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54" name="Google Shape;754;p28"/>
          <p:cNvSpPr/>
          <p:nvPr/>
        </p:nvSpPr>
        <p:spPr>
          <a:xfrm>
            <a:off x="5223006"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55" name="Google Shape;755;p28"/>
          <p:cNvSpPr/>
          <p:nvPr/>
        </p:nvSpPr>
        <p:spPr>
          <a:xfrm>
            <a:off x="5223006"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56" name="Google Shape;756;p28"/>
          <p:cNvSpPr/>
          <p:nvPr/>
        </p:nvSpPr>
        <p:spPr>
          <a:xfrm>
            <a:off x="5369106"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57" name="Google Shape;757;p28"/>
          <p:cNvSpPr/>
          <p:nvPr/>
        </p:nvSpPr>
        <p:spPr>
          <a:xfrm>
            <a:off x="5369106"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58" name="Google Shape;758;p28"/>
          <p:cNvSpPr/>
          <p:nvPr/>
        </p:nvSpPr>
        <p:spPr>
          <a:xfrm>
            <a:off x="5369106"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59" name="Google Shape;759;p28"/>
          <p:cNvSpPr/>
          <p:nvPr/>
        </p:nvSpPr>
        <p:spPr>
          <a:xfrm>
            <a:off x="5369106"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60" name="Google Shape;760;p28"/>
          <p:cNvSpPr/>
          <p:nvPr/>
        </p:nvSpPr>
        <p:spPr>
          <a:xfrm>
            <a:off x="5369106"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61" name="Google Shape;761;p28"/>
          <p:cNvSpPr/>
          <p:nvPr/>
        </p:nvSpPr>
        <p:spPr>
          <a:xfrm>
            <a:off x="5369106"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62" name="Google Shape;762;p28"/>
          <p:cNvSpPr/>
          <p:nvPr/>
        </p:nvSpPr>
        <p:spPr>
          <a:xfrm>
            <a:off x="5369106"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63" name="Google Shape;763;p28"/>
          <p:cNvSpPr/>
          <p:nvPr/>
        </p:nvSpPr>
        <p:spPr>
          <a:xfrm>
            <a:off x="5369106"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64" name="Google Shape;764;p28"/>
          <p:cNvSpPr/>
          <p:nvPr/>
        </p:nvSpPr>
        <p:spPr>
          <a:xfrm>
            <a:off x="5369106"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65" name="Google Shape;765;p28"/>
          <p:cNvSpPr/>
          <p:nvPr/>
        </p:nvSpPr>
        <p:spPr>
          <a:xfrm>
            <a:off x="5369106"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66" name="Google Shape;766;p28"/>
          <p:cNvSpPr/>
          <p:nvPr/>
        </p:nvSpPr>
        <p:spPr>
          <a:xfrm>
            <a:off x="5515206"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67" name="Google Shape;767;p28"/>
          <p:cNvSpPr/>
          <p:nvPr/>
        </p:nvSpPr>
        <p:spPr>
          <a:xfrm>
            <a:off x="5515206"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68" name="Google Shape;768;p28"/>
          <p:cNvSpPr/>
          <p:nvPr/>
        </p:nvSpPr>
        <p:spPr>
          <a:xfrm>
            <a:off x="5515206"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69" name="Google Shape;769;p28"/>
          <p:cNvSpPr/>
          <p:nvPr/>
        </p:nvSpPr>
        <p:spPr>
          <a:xfrm>
            <a:off x="5515206"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70" name="Google Shape;770;p28"/>
          <p:cNvSpPr/>
          <p:nvPr/>
        </p:nvSpPr>
        <p:spPr>
          <a:xfrm>
            <a:off x="5515206"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71" name="Google Shape;771;p28"/>
          <p:cNvSpPr/>
          <p:nvPr/>
        </p:nvSpPr>
        <p:spPr>
          <a:xfrm>
            <a:off x="5515206"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72" name="Google Shape;772;p28"/>
          <p:cNvSpPr/>
          <p:nvPr/>
        </p:nvSpPr>
        <p:spPr>
          <a:xfrm>
            <a:off x="5515206"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73" name="Google Shape;773;p28"/>
          <p:cNvSpPr/>
          <p:nvPr/>
        </p:nvSpPr>
        <p:spPr>
          <a:xfrm>
            <a:off x="5515206"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74" name="Google Shape;774;p28"/>
          <p:cNvSpPr/>
          <p:nvPr/>
        </p:nvSpPr>
        <p:spPr>
          <a:xfrm>
            <a:off x="5515206"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75" name="Google Shape;775;p28"/>
          <p:cNvSpPr/>
          <p:nvPr/>
        </p:nvSpPr>
        <p:spPr>
          <a:xfrm>
            <a:off x="5515206"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76" name="Google Shape;776;p28"/>
          <p:cNvSpPr/>
          <p:nvPr/>
        </p:nvSpPr>
        <p:spPr>
          <a:xfrm>
            <a:off x="5661306"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77" name="Google Shape;777;p28"/>
          <p:cNvSpPr/>
          <p:nvPr/>
        </p:nvSpPr>
        <p:spPr>
          <a:xfrm>
            <a:off x="5661306"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78" name="Google Shape;778;p28"/>
          <p:cNvSpPr/>
          <p:nvPr/>
        </p:nvSpPr>
        <p:spPr>
          <a:xfrm>
            <a:off x="5661306"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79" name="Google Shape;779;p28"/>
          <p:cNvSpPr/>
          <p:nvPr/>
        </p:nvSpPr>
        <p:spPr>
          <a:xfrm>
            <a:off x="5661306"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80" name="Google Shape;780;p28"/>
          <p:cNvSpPr/>
          <p:nvPr/>
        </p:nvSpPr>
        <p:spPr>
          <a:xfrm>
            <a:off x="5661306"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81" name="Google Shape;781;p28"/>
          <p:cNvSpPr/>
          <p:nvPr/>
        </p:nvSpPr>
        <p:spPr>
          <a:xfrm>
            <a:off x="5661306"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82" name="Google Shape;782;p28"/>
          <p:cNvSpPr/>
          <p:nvPr/>
        </p:nvSpPr>
        <p:spPr>
          <a:xfrm>
            <a:off x="5661306"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83" name="Google Shape;783;p28"/>
          <p:cNvSpPr/>
          <p:nvPr/>
        </p:nvSpPr>
        <p:spPr>
          <a:xfrm>
            <a:off x="5661306"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84" name="Google Shape;784;p28"/>
          <p:cNvSpPr/>
          <p:nvPr/>
        </p:nvSpPr>
        <p:spPr>
          <a:xfrm>
            <a:off x="5661306"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85" name="Google Shape;785;p28"/>
          <p:cNvSpPr/>
          <p:nvPr/>
        </p:nvSpPr>
        <p:spPr>
          <a:xfrm>
            <a:off x="5661306"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86" name="Google Shape;786;p28"/>
          <p:cNvSpPr/>
          <p:nvPr/>
        </p:nvSpPr>
        <p:spPr>
          <a:xfrm>
            <a:off x="5807406"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87" name="Google Shape;787;p28"/>
          <p:cNvSpPr/>
          <p:nvPr/>
        </p:nvSpPr>
        <p:spPr>
          <a:xfrm>
            <a:off x="5807406"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88" name="Google Shape;788;p28"/>
          <p:cNvSpPr/>
          <p:nvPr/>
        </p:nvSpPr>
        <p:spPr>
          <a:xfrm>
            <a:off x="5807406"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89" name="Google Shape;789;p28"/>
          <p:cNvSpPr/>
          <p:nvPr/>
        </p:nvSpPr>
        <p:spPr>
          <a:xfrm>
            <a:off x="5807406"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90" name="Google Shape;790;p28"/>
          <p:cNvSpPr/>
          <p:nvPr/>
        </p:nvSpPr>
        <p:spPr>
          <a:xfrm>
            <a:off x="5807406"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91" name="Google Shape;791;p28"/>
          <p:cNvSpPr/>
          <p:nvPr/>
        </p:nvSpPr>
        <p:spPr>
          <a:xfrm>
            <a:off x="5807406"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92" name="Google Shape;792;p28"/>
          <p:cNvSpPr/>
          <p:nvPr/>
        </p:nvSpPr>
        <p:spPr>
          <a:xfrm>
            <a:off x="5807406"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93" name="Google Shape;793;p28"/>
          <p:cNvSpPr/>
          <p:nvPr/>
        </p:nvSpPr>
        <p:spPr>
          <a:xfrm>
            <a:off x="5807406"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94" name="Google Shape;794;p28"/>
          <p:cNvSpPr/>
          <p:nvPr/>
        </p:nvSpPr>
        <p:spPr>
          <a:xfrm>
            <a:off x="5807406"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95" name="Google Shape;795;p28"/>
          <p:cNvSpPr/>
          <p:nvPr/>
        </p:nvSpPr>
        <p:spPr>
          <a:xfrm>
            <a:off x="5807406"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96" name="Google Shape;796;p28"/>
          <p:cNvSpPr/>
          <p:nvPr/>
        </p:nvSpPr>
        <p:spPr>
          <a:xfrm>
            <a:off x="5953494"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97" name="Google Shape;797;p28"/>
          <p:cNvSpPr/>
          <p:nvPr/>
        </p:nvSpPr>
        <p:spPr>
          <a:xfrm>
            <a:off x="5953494"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98" name="Google Shape;798;p28"/>
          <p:cNvSpPr/>
          <p:nvPr/>
        </p:nvSpPr>
        <p:spPr>
          <a:xfrm>
            <a:off x="5953494"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799" name="Google Shape;799;p28"/>
          <p:cNvSpPr/>
          <p:nvPr/>
        </p:nvSpPr>
        <p:spPr>
          <a:xfrm>
            <a:off x="5953494"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00" name="Google Shape;800;p28"/>
          <p:cNvSpPr/>
          <p:nvPr/>
        </p:nvSpPr>
        <p:spPr>
          <a:xfrm>
            <a:off x="5953494"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01" name="Google Shape;801;p28"/>
          <p:cNvSpPr/>
          <p:nvPr/>
        </p:nvSpPr>
        <p:spPr>
          <a:xfrm>
            <a:off x="5953494"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02" name="Google Shape;802;p28"/>
          <p:cNvSpPr/>
          <p:nvPr/>
        </p:nvSpPr>
        <p:spPr>
          <a:xfrm>
            <a:off x="5953494"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03" name="Google Shape;803;p28"/>
          <p:cNvSpPr/>
          <p:nvPr/>
        </p:nvSpPr>
        <p:spPr>
          <a:xfrm>
            <a:off x="5953494"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04" name="Google Shape;804;p28"/>
          <p:cNvSpPr/>
          <p:nvPr/>
        </p:nvSpPr>
        <p:spPr>
          <a:xfrm>
            <a:off x="5953494"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05" name="Google Shape;805;p28"/>
          <p:cNvSpPr/>
          <p:nvPr/>
        </p:nvSpPr>
        <p:spPr>
          <a:xfrm>
            <a:off x="5953494"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06" name="Google Shape;806;p28"/>
          <p:cNvSpPr/>
          <p:nvPr/>
        </p:nvSpPr>
        <p:spPr>
          <a:xfrm>
            <a:off x="6633338"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07" name="Google Shape;807;p28"/>
          <p:cNvSpPr/>
          <p:nvPr/>
        </p:nvSpPr>
        <p:spPr>
          <a:xfrm>
            <a:off x="6633338"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08" name="Google Shape;808;p28"/>
          <p:cNvSpPr/>
          <p:nvPr/>
        </p:nvSpPr>
        <p:spPr>
          <a:xfrm>
            <a:off x="6633338"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09" name="Google Shape;809;p28"/>
          <p:cNvSpPr/>
          <p:nvPr/>
        </p:nvSpPr>
        <p:spPr>
          <a:xfrm>
            <a:off x="6633338"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10" name="Google Shape;810;p28"/>
          <p:cNvSpPr/>
          <p:nvPr/>
        </p:nvSpPr>
        <p:spPr>
          <a:xfrm>
            <a:off x="6633338"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11" name="Google Shape;811;p28"/>
          <p:cNvSpPr/>
          <p:nvPr/>
        </p:nvSpPr>
        <p:spPr>
          <a:xfrm>
            <a:off x="6633338"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12" name="Google Shape;812;p28"/>
          <p:cNvSpPr/>
          <p:nvPr/>
        </p:nvSpPr>
        <p:spPr>
          <a:xfrm>
            <a:off x="6633338"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13" name="Google Shape;813;p28"/>
          <p:cNvSpPr/>
          <p:nvPr/>
        </p:nvSpPr>
        <p:spPr>
          <a:xfrm>
            <a:off x="6633338"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14" name="Google Shape;814;p28"/>
          <p:cNvSpPr/>
          <p:nvPr/>
        </p:nvSpPr>
        <p:spPr>
          <a:xfrm>
            <a:off x="6633338"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15" name="Google Shape;815;p28"/>
          <p:cNvSpPr/>
          <p:nvPr/>
        </p:nvSpPr>
        <p:spPr>
          <a:xfrm>
            <a:off x="6633338"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16" name="Google Shape;816;p28"/>
          <p:cNvSpPr/>
          <p:nvPr/>
        </p:nvSpPr>
        <p:spPr>
          <a:xfrm>
            <a:off x="6779438"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17" name="Google Shape;817;p28"/>
          <p:cNvSpPr/>
          <p:nvPr/>
        </p:nvSpPr>
        <p:spPr>
          <a:xfrm>
            <a:off x="6779438"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18" name="Google Shape;818;p28"/>
          <p:cNvSpPr/>
          <p:nvPr/>
        </p:nvSpPr>
        <p:spPr>
          <a:xfrm>
            <a:off x="6779438"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19" name="Google Shape;819;p28"/>
          <p:cNvSpPr/>
          <p:nvPr/>
        </p:nvSpPr>
        <p:spPr>
          <a:xfrm>
            <a:off x="6779438"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20" name="Google Shape;820;p28"/>
          <p:cNvSpPr/>
          <p:nvPr/>
        </p:nvSpPr>
        <p:spPr>
          <a:xfrm>
            <a:off x="6779438"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21" name="Google Shape;821;p28"/>
          <p:cNvSpPr/>
          <p:nvPr/>
        </p:nvSpPr>
        <p:spPr>
          <a:xfrm>
            <a:off x="6779438"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22" name="Google Shape;822;p28"/>
          <p:cNvSpPr/>
          <p:nvPr/>
        </p:nvSpPr>
        <p:spPr>
          <a:xfrm>
            <a:off x="6779438"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23" name="Google Shape;823;p28"/>
          <p:cNvSpPr/>
          <p:nvPr/>
        </p:nvSpPr>
        <p:spPr>
          <a:xfrm>
            <a:off x="6779438"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24" name="Google Shape;824;p28"/>
          <p:cNvSpPr/>
          <p:nvPr/>
        </p:nvSpPr>
        <p:spPr>
          <a:xfrm>
            <a:off x="6779438"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25" name="Google Shape;825;p28"/>
          <p:cNvSpPr/>
          <p:nvPr/>
        </p:nvSpPr>
        <p:spPr>
          <a:xfrm>
            <a:off x="6779438"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26" name="Google Shape;826;p28"/>
          <p:cNvSpPr/>
          <p:nvPr/>
        </p:nvSpPr>
        <p:spPr>
          <a:xfrm>
            <a:off x="6925538"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27" name="Google Shape;827;p28"/>
          <p:cNvSpPr/>
          <p:nvPr/>
        </p:nvSpPr>
        <p:spPr>
          <a:xfrm>
            <a:off x="6925538"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28" name="Google Shape;828;p28"/>
          <p:cNvSpPr/>
          <p:nvPr/>
        </p:nvSpPr>
        <p:spPr>
          <a:xfrm>
            <a:off x="6925538"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29" name="Google Shape;829;p28"/>
          <p:cNvSpPr/>
          <p:nvPr/>
        </p:nvSpPr>
        <p:spPr>
          <a:xfrm>
            <a:off x="6925538"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30" name="Google Shape;830;p28"/>
          <p:cNvSpPr/>
          <p:nvPr/>
        </p:nvSpPr>
        <p:spPr>
          <a:xfrm>
            <a:off x="6925538"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31" name="Google Shape;831;p28"/>
          <p:cNvSpPr/>
          <p:nvPr/>
        </p:nvSpPr>
        <p:spPr>
          <a:xfrm>
            <a:off x="6925538"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32" name="Google Shape;832;p28"/>
          <p:cNvSpPr/>
          <p:nvPr/>
        </p:nvSpPr>
        <p:spPr>
          <a:xfrm>
            <a:off x="6925538"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33" name="Google Shape;833;p28"/>
          <p:cNvSpPr/>
          <p:nvPr/>
        </p:nvSpPr>
        <p:spPr>
          <a:xfrm>
            <a:off x="6925538"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34" name="Google Shape;834;p28"/>
          <p:cNvSpPr/>
          <p:nvPr/>
        </p:nvSpPr>
        <p:spPr>
          <a:xfrm>
            <a:off x="6925538"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35" name="Google Shape;835;p28"/>
          <p:cNvSpPr/>
          <p:nvPr/>
        </p:nvSpPr>
        <p:spPr>
          <a:xfrm>
            <a:off x="6925538"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36" name="Google Shape;836;p28"/>
          <p:cNvSpPr/>
          <p:nvPr/>
        </p:nvSpPr>
        <p:spPr>
          <a:xfrm>
            <a:off x="7071638"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37" name="Google Shape;837;p28"/>
          <p:cNvSpPr/>
          <p:nvPr/>
        </p:nvSpPr>
        <p:spPr>
          <a:xfrm>
            <a:off x="7071638"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38" name="Google Shape;838;p28"/>
          <p:cNvSpPr/>
          <p:nvPr/>
        </p:nvSpPr>
        <p:spPr>
          <a:xfrm>
            <a:off x="7071638"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39" name="Google Shape;839;p28"/>
          <p:cNvSpPr/>
          <p:nvPr/>
        </p:nvSpPr>
        <p:spPr>
          <a:xfrm>
            <a:off x="7071638"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40" name="Google Shape;840;p28"/>
          <p:cNvSpPr/>
          <p:nvPr/>
        </p:nvSpPr>
        <p:spPr>
          <a:xfrm>
            <a:off x="7071638"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41" name="Google Shape;841;p28"/>
          <p:cNvSpPr/>
          <p:nvPr/>
        </p:nvSpPr>
        <p:spPr>
          <a:xfrm>
            <a:off x="7071638"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42" name="Google Shape;842;p28"/>
          <p:cNvSpPr/>
          <p:nvPr/>
        </p:nvSpPr>
        <p:spPr>
          <a:xfrm>
            <a:off x="7071638"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43" name="Google Shape;843;p28"/>
          <p:cNvSpPr/>
          <p:nvPr/>
        </p:nvSpPr>
        <p:spPr>
          <a:xfrm>
            <a:off x="7071638"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44" name="Google Shape;844;p28"/>
          <p:cNvSpPr/>
          <p:nvPr/>
        </p:nvSpPr>
        <p:spPr>
          <a:xfrm>
            <a:off x="7071638"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45" name="Google Shape;845;p28"/>
          <p:cNvSpPr/>
          <p:nvPr/>
        </p:nvSpPr>
        <p:spPr>
          <a:xfrm>
            <a:off x="7071638"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46" name="Google Shape;846;p28"/>
          <p:cNvSpPr/>
          <p:nvPr/>
        </p:nvSpPr>
        <p:spPr>
          <a:xfrm>
            <a:off x="7217738"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47" name="Google Shape;847;p28"/>
          <p:cNvSpPr/>
          <p:nvPr/>
        </p:nvSpPr>
        <p:spPr>
          <a:xfrm>
            <a:off x="7217738"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48" name="Google Shape;848;p28"/>
          <p:cNvSpPr/>
          <p:nvPr/>
        </p:nvSpPr>
        <p:spPr>
          <a:xfrm>
            <a:off x="7217738"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49" name="Google Shape;849;p28"/>
          <p:cNvSpPr/>
          <p:nvPr/>
        </p:nvSpPr>
        <p:spPr>
          <a:xfrm>
            <a:off x="7217738"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50" name="Google Shape;850;p28"/>
          <p:cNvSpPr/>
          <p:nvPr/>
        </p:nvSpPr>
        <p:spPr>
          <a:xfrm>
            <a:off x="7217738"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51" name="Google Shape;851;p28"/>
          <p:cNvSpPr/>
          <p:nvPr/>
        </p:nvSpPr>
        <p:spPr>
          <a:xfrm>
            <a:off x="7217738"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52" name="Google Shape;852;p28"/>
          <p:cNvSpPr/>
          <p:nvPr/>
        </p:nvSpPr>
        <p:spPr>
          <a:xfrm>
            <a:off x="7217738"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53" name="Google Shape;853;p28"/>
          <p:cNvSpPr/>
          <p:nvPr/>
        </p:nvSpPr>
        <p:spPr>
          <a:xfrm>
            <a:off x="7217738"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54" name="Google Shape;854;p28"/>
          <p:cNvSpPr/>
          <p:nvPr/>
        </p:nvSpPr>
        <p:spPr>
          <a:xfrm>
            <a:off x="7217738"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55" name="Google Shape;855;p28"/>
          <p:cNvSpPr/>
          <p:nvPr/>
        </p:nvSpPr>
        <p:spPr>
          <a:xfrm>
            <a:off x="7217738"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56" name="Google Shape;856;p28"/>
          <p:cNvSpPr/>
          <p:nvPr/>
        </p:nvSpPr>
        <p:spPr>
          <a:xfrm>
            <a:off x="7363838"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57" name="Google Shape;857;p28"/>
          <p:cNvSpPr/>
          <p:nvPr/>
        </p:nvSpPr>
        <p:spPr>
          <a:xfrm>
            <a:off x="7363838"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58" name="Google Shape;858;p28"/>
          <p:cNvSpPr/>
          <p:nvPr/>
        </p:nvSpPr>
        <p:spPr>
          <a:xfrm>
            <a:off x="7363838"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59" name="Google Shape;859;p28"/>
          <p:cNvSpPr/>
          <p:nvPr/>
        </p:nvSpPr>
        <p:spPr>
          <a:xfrm>
            <a:off x="7363838"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60" name="Google Shape;860;p28"/>
          <p:cNvSpPr/>
          <p:nvPr/>
        </p:nvSpPr>
        <p:spPr>
          <a:xfrm>
            <a:off x="7363838"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61" name="Google Shape;861;p28"/>
          <p:cNvSpPr/>
          <p:nvPr/>
        </p:nvSpPr>
        <p:spPr>
          <a:xfrm>
            <a:off x="7363838"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62" name="Google Shape;862;p28"/>
          <p:cNvSpPr/>
          <p:nvPr/>
        </p:nvSpPr>
        <p:spPr>
          <a:xfrm>
            <a:off x="7363838"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63" name="Google Shape;863;p28"/>
          <p:cNvSpPr/>
          <p:nvPr/>
        </p:nvSpPr>
        <p:spPr>
          <a:xfrm>
            <a:off x="7363838"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64" name="Google Shape;864;p28"/>
          <p:cNvSpPr/>
          <p:nvPr/>
        </p:nvSpPr>
        <p:spPr>
          <a:xfrm>
            <a:off x="7363838"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65" name="Google Shape;865;p28"/>
          <p:cNvSpPr/>
          <p:nvPr/>
        </p:nvSpPr>
        <p:spPr>
          <a:xfrm>
            <a:off x="7363838"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66" name="Google Shape;866;p28"/>
          <p:cNvSpPr/>
          <p:nvPr/>
        </p:nvSpPr>
        <p:spPr>
          <a:xfrm>
            <a:off x="7509925"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67" name="Google Shape;867;p28"/>
          <p:cNvSpPr/>
          <p:nvPr/>
        </p:nvSpPr>
        <p:spPr>
          <a:xfrm>
            <a:off x="7509925"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68" name="Google Shape;868;p28"/>
          <p:cNvSpPr/>
          <p:nvPr/>
        </p:nvSpPr>
        <p:spPr>
          <a:xfrm>
            <a:off x="7509925"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69" name="Google Shape;869;p28"/>
          <p:cNvSpPr/>
          <p:nvPr/>
        </p:nvSpPr>
        <p:spPr>
          <a:xfrm>
            <a:off x="7509925"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70" name="Google Shape;870;p28"/>
          <p:cNvSpPr/>
          <p:nvPr/>
        </p:nvSpPr>
        <p:spPr>
          <a:xfrm>
            <a:off x="7509925"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71" name="Google Shape;871;p28"/>
          <p:cNvSpPr/>
          <p:nvPr/>
        </p:nvSpPr>
        <p:spPr>
          <a:xfrm>
            <a:off x="7509925"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72" name="Google Shape;872;p28"/>
          <p:cNvSpPr/>
          <p:nvPr/>
        </p:nvSpPr>
        <p:spPr>
          <a:xfrm>
            <a:off x="7509925"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73" name="Google Shape;873;p28"/>
          <p:cNvSpPr/>
          <p:nvPr/>
        </p:nvSpPr>
        <p:spPr>
          <a:xfrm>
            <a:off x="7509925"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74" name="Google Shape;874;p28"/>
          <p:cNvSpPr/>
          <p:nvPr/>
        </p:nvSpPr>
        <p:spPr>
          <a:xfrm>
            <a:off x="7509925"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75" name="Google Shape;875;p28"/>
          <p:cNvSpPr/>
          <p:nvPr/>
        </p:nvSpPr>
        <p:spPr>
          <a:xfrm>
            <a:off x="7509925"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76" name="Google Shape;876;p28"/>
          <p:cNvSpPr/>
          <p:nvPr/>
        </p:nvSpPr>
        <p:spPr>
          <a:xfrm>
            <a:off x="7656038"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77" name="Google Shape;877;p28"/>
          <p:cNvSpPr/>
          <p:nvPr/>
        </p:nvSpPr>
        <p:spPr>
          <a:xfrm>
            <a:off x="7656038"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78" name="Google Shape;878;p28"/>
          <p:cNvSpPr/>
          <p:nvPr/>
        </p:nvSpPr>
        <p:spPr>
          <a:xfrm>
            <a:off x="7656038"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79" name="Google Shape;879;p28"/>
          <p:cNvSpPr/>
          <p:nvPr/>
        </p:nvSpPr>
        <p:spPr>
          <a:xfrm>
            <a:off x="7656038"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80" name="Google Shape;880;p28"/>
          <p:cNvSpPr/>
          <p:nvPr/>
        </p:nvSpPr>
        <p:spPr>
          <a:xfrm>
            <a:off x="7656038"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81" name="Google Shape;881;p28"/>
          <p:cNvSpPr/>
          <p:nvPr/>
        </p:nvSpPr>
        <p:spPr>
          <a:xfrm>
            <a:off x="7656038"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82" name="Google Shape;882;p28"/>
          <p:cNvSpPr/>
          <p:nvPr/>
        </p:nvSpPr>
        <p:spPr>
          <a:xfrm>
            <a:off x="7656038"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83" name="Google Shape;883;p28"/>
          <p:cNvSpPr/>
          <p:nvPr/>
        </p:nvSpPr>
        <p:spPr>
          <a:xfrm>
            <a:off x="7656038"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84" name="Google Shape;884;p28"/>
          <p:cNvSpPr/>
          <p:nvPr/>
        </p:nvSpPr>
        <p:spPr>
          <a:xfrm>
            <a:off x="7656038"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85" name="Google Shape;885;p28"/>
          <p:cNvSpPr/>
          <p:nvPr/>
        </p:nvSpPr>
        <p:spPr>
          <a:xfrm>
            <a:off x="7656038"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86" name="Google Shape;886;p28"/>
          <p:cNvSpPr/>
          <p:nvPr/>
        </p:nvSpPr>
        <p:spPr>
          <a:xfrm>
            <a:off x="7802138"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87" name="Google Shape;887;p28"/>
          <p:cNvSpPr/>
          <p:nvPr/>
        </p:nvSpPr>
        <p:spPr>
          <a:xfrm>
            <a:off x="7802138"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88" name="Google Shape;888;p28"/>
          <p:cNvSpPr/>
          <p:nvPr/>
        </p:nvSpPr>
        <p:spPr>
          <a:xfrm>
            <a:off x="7802138"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89" name="Google Shape;889;p28"/>
          <p:cNvSpPr/>
          <p:nvPr/>
        </p:nvSpPr>
        <p:spPr>
          <a:xfrm>
            <a:off x="7802138"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90" name="Google Shape;890;p28"/>
          <p:cNvSpPr/>
          <p:nvPr/>
        </p:nvSpPr>
        <p:spPr>
          <a:xfrm>
            <a:off x="7802138"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91" name="Google Shape;891;p28"/>
          <p:cNvSpPr/>
          <p:nvPr/>
        </p:nvSpPr>
        <p:spPr>
          <a:xfrm>
            <a:off x="7802138"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92" name="Google Shape;892;p28"/>
          <p:cNvSpPr/>
          <p:nvPr/>
        </p:nvSpPr>
        <p:spPr>
          <a:xfrm>
            <a:off x="7802138"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93" name="Google Shape;893;p28"/>
          <p:cNvSpPr/>
          <p:nvPr/>
        </p:nvSpPr>
        <p:spPr>
          <a:xfrm>
            <a:off x="7802138"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94" name="Google Shape;894;p28"/>
          <p:cNvSpPr/>
          <p:nvPr/>
        </p:nvSpPr>
        <p:spPr>
          <a:xfrm>
            <a:off x="7802138"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95" name="Google Shape;895;p28"/>
          <p:cNvSpPr/>
          <p:nvPr/>
        </p:nvSpPr>
        <p:spPr>
          <a:xfrm>
            <a:off x="7802138"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96" name="Google Shape;896;p28"/>
          <p:cNvSpPr/>
          <p:nvPr/>
        </p:nvSpPr>
        <p:spPr>
          <a:xfrm>
            <a:off x="7948238"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97" name="Google Shape;897;p28"/>
          <p:cNvSpPr/>
          <p:nvPr/>
        </p:nvSpPr>
        <p:spPr>
          <a:xfrm>
            <a:off x="7948238"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98" name="Google Shape;898;p28"/>
          <p:cNvSpPr/>
          <p:nvPr/>
        </p:nvSpPr>
        <p:spPr>
          <a:xfrm>
            <a:off x="7948238"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899" name="Google Shape;899;p28"/>
          <p:cNvSpPr/>
          <p:nvPr/>
        </p:nvSpPr>
        <p:spPr>
          <a:xfrm>
            <a:off x="7948238"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00" name="Google Shape;900;p28"/>
          <p:cNvSpPr/>
          <p:nvPr/>
        </p:nvSpPr>
        <p:spPr>
          <a:xfrm>
            <a:off x="7948238"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01" name="Google Shape;901;p28"/>
          <p:cNvSpPr/>
          <p:nvPr/>
        </p:nvSpPr>
        <p:spPr>
          <a:xfrm>
            <a:off x="7948238"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02" name="Google Shape;902;p28"/>
          <p:cNvSpPr/>
          <p:nvPr/>
        </p:nvSpPr>
        <p:spPr>
          <a:xfrm>
            <a:off x="7948238"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03" name="Google Shape;903;p28"/>
          <p:cNvSpPr/>
          <p:nvPr/>
        </p:nvSpPr>
        <p:spPr>
          <a:xfrm>
            <a:off x="7948238"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04" name="Google Shape;904;p28"/>
          <p:cNvSpPr/>
          <p:nvPr/>
        </p:nvSpPr>
        <p:spPr>
          <a:xfrm>
            <a:off x="7948238"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05" name="Google Shape;905;p28"/>
          <p:cNvSpPr/>
          <p:nvPr/>
        </p:nvSpPr>
        <p:spPr>
          <a:xfrm>
            <a:off x="7948238"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06" name="Google Shape;906;p28"/>
          <p:cNvSpPr/>
          <p:nvPr/>
        </p:nvSpPr>
        <p:spPr>
          <a:xfrm>
            <a:off x="8094338"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07" name="Google Shape;907;p28"/>
          <p:cNvSpPr/>
          <p:nvPr/>
        </p:nvSpPr>
        <p:spPr>
          <a:xfrm>
            <a:off x="8094338"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08" name="Google Shape;908;p28"/>
          <p:cNvSpPr/>
          <p:nvPr/>
        </p:nvSpPr>
        <p:spPr>
          <a:xfrm>
            <a:off x="8094338"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09" name="Google Shape;909;p28"/>
          <p:cNvSpPr/>
          <p:nvPr/>
        </p:nvSpPr>
        <p:spPr>
          <a:xfrm>
            <a:off x="8094338"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10" name="Google Shape;910;p28"/>
          <p:cNvSpPr/>
          <p:nvPr/>
        </p:nvSpPr>
        <p:spPr>
          <a:xfrm>
            <a:off x="8094338"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11" name="Google Shape;911;p28"/>
          <p:cNvSpPr/>
          <p:nvPr/>
        </p:nvSpPr>
        <p:spPr>
          <a:xfrm>
            <a:off x="8094338"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12" name="Google Shape;912;p28"/>
          <p:cNvSpPr/>
          <p:nvPr/>
        </p:nvSpPr>
        <p:spPr>
          <a:xfrm>
            <a:off x="8094338"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13" name="Google Shape;913;p28"/>
          <p:cNvSpPr/>
          <p:nvPr/>
        </p:nvSpPr>
        <p:spPr>
          <a:xfrm>
            <a:off x="8094338"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14" name="Google Shape;914;p28"/>
          <p:cNvSpPr/>
          <p:nvPr/>
        </p:nvSpPr>
        <p:spPr>
          <a:xfrm>
            <a:off x="8094338"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15" name="Google Shape;915;p28"/>
          <p:cNvSpPr/>
          <p:nvPr/>
        </p:nvSpPr>
        <p:spPr>
          <a:xfrm>
            <a:off x="8094338"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16" name="Google Shape;916;p28"/>
          <p:cNvSpPr/>
          <p:nvPr/>
        </p:nvSpPr>
        <p:spPr>
          <a:xfrm>
            <a:off x="8240438"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17" name="Google Shape;917;p28"/>
          <p:cNvSpPr/>
          <p:nvPr/>
        </p:nvSpPr>
        <p:spPr>
          <a:xfrm>
            <a:off x="8240438"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18" name="Google Shape;918;p28"/>
          <p:cNvSpPr/>
          <p:nvPr/>
        </p:nvSpPr>
        <p:spPr>
          <a:xfrm>
            <a:off x="8240438"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19" name="Google Shape;919;p28"/>
          <p:cNvSpPr/>
          <p:nvPr/>
        </p:nvSpPr>
        <p:spPr>
          <a:xfrm>
            <a:off x="8240438"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20" name="Google Shape;920;p28"/>
          <p:cNvSpPr/>
          <p:nvPr/>
        </p:nvSpPr>
        <p:spPr>
          <a:xfrm>
            <a:off x="8240438"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21" name="Google Shape;921;p28"/>
          <p:cNvSpPr/>
          <p:nvPr/>
        </p:nvSpPr>
        <p:spPr>
          <a:xfrm>
            <a:off x="8240438"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22" name="Google Shape;922;p28"/>
          <p:cNvSpPr/>
          <p:nvPr/>
        </p:nvSpPr>
        <p:spPr>
          <a:xfrm>
            <a:off x="8240438"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23" name="Google Shape;923;p28"/>
          <p:cNvSpPr/>
          <p:nvPr/>
        </p:nvSpPr>
        <p:spPr>
          <a:xfrm>
            <a:off x="8240438"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24" name="Google Shape;924;p28"/>
          <p:cNvSpPr/>
          <p:nvPr/>
        </p:nvSpPr>
        <p:spPr>
          <a:xfrm>
            <a:off x="8240438"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25" name="Google Shape;925;p28"/>
          <p:cNvSpPr/>
          <p:nvPr/>
        </p:nvSpPr>
        <p:spPr>
          <a:xfrm>
            <a:off x="8240438"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26" name="Google Shape;926;p28"/>
          <p:cNvSpPr/>
          <p:nvPr/>
        </p:nvSpPr>
        <p:spPr>
          <a:xfrm>
            <a:off x="8386538"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27" name="Google Shape;927;p28"/>
          <p:cNvSpPr/>
          <p:nvPr/>
        </p:nvSpPr>
        <p:spPr>
          <a:xfrm>
            <a:off x="8386538"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28" name="Google Shape;928;p28"/>
          <p:cNvSpPr/>
          <p:nvPr/>
        </p:nvSpPr>
        <p:spPr>
          <a:xfrm>
            <a:off x="8386538"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29" name="Google Shape;929;p28"/>
          <p:cNvSpPr/>
          <p:nvPr/>
        </p:nvSpPr>
        <p:spPr>
          <a:xfrm>
            <a:off x="8386538"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30" name="Google Shape;930;p28"/>
          <p:cNvSpPr/>
          <p:nvPr/>
        </p:nvSpPr>
        <p:spPr>
          <a:xfrm>
            <a:off x="8386538"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31" name="Google Shape;931;p28"/>
          <p:cNvSpPr/>
          <p:nvPr/>
        </p:nvSpPr>
        <p:spPr>
          <a:xfrm>
            <a:off x="8386538"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32" name="Google Shape;932;p28"/>
          <p:cNvSpPr/>
          <p:nvPr/>
        </p:nvSpPr>
        <p:spPr>
          <a:xfrm>
            <a:off x="8386538"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33" name="Google Shape;933;p28"/>
          <p:cNvSpPr/>
          <p:nvPr/>
        </p:nvSpPr>
        <p:spPr>
          <a:xfrm>
            <a:off x="8386538"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34" name="Google Shape;934;p28"/>
          <p:cNvSpPr/>
          <p:nvPr/>
        </p:nvSpPr>
        <p:spPr>
          <a:xfrm>
            <a:off x="8386538"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35" name="Google Shape;935;p28"/>
          <p:cNvSpPr/>
          <p:nvPr/>
        </p:nvSpPr>
        <p:spPr>
          <a:xfrm>
            <a:off x="8386538"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36" name="Google Shape;936;p28"/>
          <p:cNvSpPr/>
          <p:nvPr/>
        </p:nvSpPr>
        <p:spPr>
          <a:xfrm>
            <a:off x="8532625"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37" name="Google Shape;937;p28"/>
          <p:cNvSpPr/>
          <p:nvPr/>
        </p:nvSpPr>
        <p:spPr>
          <a:xfrm>
            <a:off x="8532625"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38" name="Google Shape;938;p28"/>
          <p:cNvSpPr/>
          <p:nvPr/>
        </p:nvSpPr>
        <p:spPr>
          <a:xfrm>
            <a:off x="8532625"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39" name="Google Shape;939;p28"/>
          <p:cNvSpPr/>
          <p:nvPr/>
        </p:nvSpPr>
        <p:spPr>
          <a:xfrm>
            <a:off x="8532625"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40" name="Google Shape;940;p28"/>
          <p:cNvSpPr/>
          <p:nvPr/>
        </p:nvSpPr>
        <p:spPr>
          <a:xfrm>
            <a:off x="8532625"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41" name="Google Shape;941;p28"/>
          <p:cNvSpPr/>
          <p:nvPr/>
        </p:nvSpPr>
        <p:spPr>
          <a:xfrm>
            <a:off x="8532625"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42" name="Google Shape;942;p28"/>
          <p:cNvSpPr/>
          <p:nvPr/>
        </p:nvSpPr>
        <p:spPr>
          <a:xfrm>
            <a:off x="8532625"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43" name="Google Shape;943;p28"/>
          <p:cNvSpPr/>
          <p:nvPr/>
        </p:nvSpPr>
        <p:spPr>
          <a:xfrm>
            <a:off x="8532625"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44" name="Google Shape;944;p28"/>
          <p:cNvSpPr/>
          <p:nvPr/>
        </p:nvSpPr>
        <p:spPr>
          <a:xfrm>
            <a:off x="8532625"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45" name="Google Shape;945;p28"/>
          <p:cNvSpPr/>
          <p:nvPr/>
        </p:nvSpPr>
        <p:spPr>
          <a:xfrm>
            <a:off x="8532625"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46" name="Google Shape;946;p28"/>
          <p:cNvSpPr txBox="1"/>
          <p:nvPr/>
        </p:nvSpPr>
        <p:spPr>
          <a:xfrm>
            <a:off x="7217738" y="4788300"/>
            <a:ext cx="2045400" cy="5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Open Sans"/>
                <a:ea typeface="Open Sans"/>
                <a:cs typeface="Open Sans"/>
                <a:sym typeface="Open Sans"/>
              </a:rPr>
              <a:t>Traditional Cloud-Native Stack</a:t>
            </a:r>
            <a:endParaRPr sz="1000">
              <a:solidFill>
                <a:srgbClr val="434343"/>
              </a:solidFill>
              <a:latin typeface="Open Sans"/>
              <a:ea typeface="Open Sans"/>
              <a:cs typeface="Open Sans"/>
              <a:sym typeface="Open Sans"/>
            </a:endParaRPr>
          </a:p>
          <a:p>
            <a:pPr marL="0" lvl="0" indent="0" algn="ctr" rtl="0">
              <a:spcBef>
                <a:spcPts val="0"/>
              </a:spcBef>
              <a:spcAft>
                <a:spcPts val="0"/>
              </a:spcAft>
              <a:buNone/>
            </a:pPr>
            <a:r>
              <a:rPr lang="en" sz="1200" b="1">
                <a:solidFill>
                  <a:srgbClr val="434343"/>
                </a:solidFill>
                <a:latin typeface="Open Sans"/>
                <a:ea typeface="Open Sans"/>
                <a:cs typeface="Open Sans"/>
                <a:sym typeface="Open Sans"/>
              </a:rPr>
              <a:t>218 MB</a:t>
            </a:r>
            <a:endParaRPr sz="1200" b="1">
              <a:solidFill>
                <a:srgbClr val="434343"/>
              </a:solidFill>
              <a:latin typeface="Open Sans"/>
              <a:ea typeface="Open Sans"/>
              <a:cs typeface="Open Sans"/>
              <a:sym typeface="Open Sans"/>
            </a:endParaRPr>
          </a:p>
        </p:txBody>
      </p:sp>
      <p:sp>
        <p:nvSpPr>
          <p:cNvPr id="947" name="Google Shape;947;p28"/>
          <p:cNvSpPr/>
          <p:nvPr/>
        </p:nvSpPr>
        <p:spPr>
          <a:xfrm>
            <a:off x="8678725"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48" name="Google Shape;948;p28"/>
          <p:cNvSpPr/>
          <p:nvPr/>
        </p:nvSpPr>
        <p:spPr>
          <a:xfrm>
            <a:off x="8678725"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49" name="Google Shape;949;p28"/>
          <p:cNvSpPr/>
          <p:nvPr/>
        </p:nvSpPr>
        <p:spPr>
          <a:xfrm>
            <a:off x="8678725"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50" name="Google Shape;950;p28"/>
          <p:cNvSpPr/>
          <p:nvPr/>
        </p:nvSpPr>
        <p:spPr>
          <a:xfrm>
            <a:off x="8678725"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51" name="Google Shape;951;p28"/>
          <p:cNvSpPr/>
          <p:nvPr/>
        </p:nvSpPr>
        <p:spPr>
          <a:xfrm>
            <a:off x="8678725"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52" name="Google Shape;952;p28"/>
          <p:cNvSpPr/>
          <p:nvPr/>
        </p:nvSpPr>
        <p:spPr>
          <a:xfrm>
            <a:off x="8678725"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53" name="Google Shape;953;p28"/>
          <p:cNvSpPr/>
          <p:nvPr/>
        </p:nvSpPr>
        <p:spPr>
          <a:xfrm>
            <a:off x="8678725"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54" name="Google Shape;954;p28"/>
          <p:cNvSpPr/>
          <p:nvPr/>
        </p:nvSpPr>
        <p:spPr>
          <a:xfrm>
            <a:off x="8678725"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55" name="Google Shape;955;p28"/>
          <p:cNvSpPr/>
          <p:nvPr/>
        </p:nvSpPr>
        <p:spPr>
          <a:xfrm>
            <a:off x="8678725"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56" name="Google Shape;956;p28"/>
          <p:cNvSpPr/>
          <p:nvPr/>
        </p:nvSpPr>
        <p:spPr>
          <a:xfrm>
            <a:off x="8678725"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57" name="Google Shape;957;p28"/>
          <p:cNvSpPr/>
          <p:nvPr/>
        </p:nvSpPr>
        <p:spPr>
          <a:xfrm>
            <a:off x="8824838"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58" name="Google Shape;958;p28"/>
          <p:cNvSpPr/>
          <p:nvPr/>
        </p:nvSpPr>
        <p:spPr>
          <a:xfrm>
            <a:off x="8824838"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59" name="Google Shape;959;p28"/>
          <p:cNvSpPr/>
          <p:nvPr/>
        </p:nvSpPr>
        <p:spPr>
          <a:xfrm>
            <a:off x="8824838"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60" name="Google Shape;960;p28"/>
          <p:cNvSpPr/>
          <p:nvPr/>
        </p:nvSpPr>
        <p:spPr>
          <a:xfrm>
            <a:off x="8824838"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61" name="Google Shape;961;p28"/>
          <p:cNvSpPr/>
          <p:nvPr/>
        </p:nvSpPr>
        <p:spPr>
          <a:xfrm>
            <a:off x="8824838"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62" name="Google Shape;962;p28"/>
          <p:cNvSpPr/>
          <p:nvPr/>
        </p:nvSpPr>
        <p:spPr>
          <a:xfrm>
            <a:off x="8824838"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63" name="Google Shape;963;p28"/>
          <p:cNvSpPr/>
          <p:nvPr/>
        </p:nvSpPr>
        <p:spPr>
          <a:xfrm>
            <a:off x="8824838"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64" name="Google Shape;964;p28"/>
          <p:cNvSpPr/>
          <p:nvPr/>
        </p:nvSpPr>
        <p:spPr>
          <a:xfrm>
            <a:off x="8824838"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65" name="Google Shape;965;p28"/>
          <p:cNvSpPr/>
          <p:nvPr/>
        </p:nvSpPr>
        <p:spPr>
          <a:xfrm>
            <a:off x="8824838"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66" name="Google Shape;966;p28"/>
          <p:cNvSpPr/>
          <p:nvPr/>
        </p:nvSpPr>
        <p:spPr>
          <a:xfrm>
            <a:off x="8824838"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67" name="Google Shape;967;p28"/>
          <p:cNvSpPr/>
          <p:nvPr/>
        </p:nvSpPr>
        <p:spPr>
          <a:xfrm>
            <a:off x="8970938"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68" name="Google Shape;968;p28"/>
          <p:cNvSpPr/>
          <p:nvPr/>
        </p:nvSpPr>
        <p:spPr>
          <a:xfrm>
            <a:off x="8970938"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69" name="Google Shape;969;p28"/>
          <p:cNvSpPr/>
          <p:nvPr/>
        </p:nvSpPr>
        <p:spPr>
          <a:xfrm>
            <a:off x="8970938"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70" name="Google Shape;970;p28"/>
          <p:cNvSpPr/>
          <p:nvPr/>
        </p:nvSpPr>
        <p:spPr>
          <a:xfrm>
            <a:off x="8970938"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71" name="Google Shape;971;p28"/>
          <p:cNvSpPr/>
          <p:nvPr/>
        </p:nvSpPr>
        <p:spPr>
          <a:xfrm>
            <a:off x="8970938"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72" name="Google Shape;972;p28"/>
          <p:cNvSpPr/>
          <p:nvPr/>
        </p:nvSpPr>
        <p:spPr>
          <a:xfrm>
            <a:off x="8970938"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73" name="Google Shape;973;p28"/>
          <p:cNvSpPr/>
          <p:nvPr/>
        </p:nvSpPr>
        <p:spPr>
          <a:xfrm>
            <a:off x="8970938"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74" name="Google Shape;974;p28"/>
          <p:cNvSpPr/>
          <p:nvPr/>
        </p:nvSpPr>
        <p:spPr>
          <a:xfrm>
            <a:off x="8970938"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75" name="Google Shape;975;p28"/>
          <p:cNvSpPr/>
          <p:nvPr/>
        </p:nvSpPr>
        <p:spPr>
          <a:xfrm>
            <a:off x="8970938"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76" name="Google Shape;976;p28"/>
          <p:cNvSpPr/>
          <p:nvPr/>
        </p:nvSpPr>
        <p:spPr>
          <a:xfrm>
            <a:off x="8970938"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77" name="Google Shape;977;p28"/>
          <p:cNvSpPr/>
          <p:nvPr/>
        </p:nvSpPr>
        <p:spPr>
          <a:xfrm>
            <a:off x="9117038"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78" name="Google Shape;978;p28"/>
          <p:cNvSpPr/>
          <p:nvPr/>
        </p:nvSpPr>
        <p:spPr>
          <a:xfrm>
            <a:off x="9117038"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79" name="Google Shape;979;p28"/>
          <p:cNvSpPr/>
          <p:nvPr/>
        </p:nvSpPr>
        <p:spPr>
          <a:xfrm>
            <a:off x="9117038"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80" name="Google Shape;980;p28"/>
          <p:cNvSpPr/>
          <p:nvPr/>
        </p:nvSpPr>
        <p:spPr>
          <a:xfrm>
            <a:off x="9117038"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81" name="Google Shape;981;p28"/>
          <p:cNvSpPr/>
          <p:nvPr/>
        </p:nvSpPr>
        <p:spPr>
          <a:xfrm>
            <a:off x="9117038"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82" name="Google Shape;982;p28"/>
          <p:cNvSpPr/>
          <p:nvPr/>
        </p:nvSpPr>
        <p:spPr>
          <a:xfrm>
            <a:off x="9117038"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83" name="Google Shape;983;p28"/>
          <p:cNvSpPr/>
          <p:nvPr/>
        </p:nvSpPr>
        <p:spPr>
          <a:xfrm>
            <a:off x="9117038"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84" name="Google Shape;984;p28"/>
          <p:cNvSpPr/>
          <p:nvPr/>
        </p:nvSpPr>
        <p:spPr>
          <a:xfrm>
            <a:off x="9117038"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85" name="Google Shape;985;p28"/>
          <p:cNvSpPr/>
          <p:nvPr/>
        </p:nvSpPr>
        <p:spPr>
          <a:xfrm>
            <a:off x="9117038"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86" name="Google Shape;986;p28"/>
          <p:cNvSpPr/>
          <p:nvPr/>
        </p:nvSpPr>
        <p:spPr>
          <a:xfrm>
            <a:off x="9117038"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87" name="Google Shape;987;p28"/>
          <p:cNvSpPr/>
          <p:nvPr/>
        </p:nvSpPr>
        <p:spPr>
          <a:xfrm>
            <a:off x="9263138"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88" name="Google Shape;988;p28"/>
          <p:cNvSpPr/>
          <p:nvPr/>
        </p:nvSpPr>
        <p:spPr>
          <a:xfrm>
            <a:off x="9263138"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89" name="Google Shape;989;p28"/>
          <p:cNvSpPr/>
          <p:nvPr/>
        </p:nvSpPr>
        <p:spPr>
          <a:xfrm>
            <a:off x="9263138"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90" name="Google Shape;990;p28"/>
          <p:cNvSpPr/>
          <p:nvPr/>
        </p:nvSpPr>
        <p:spPr>
          <a:xfrm>
            <a:off x="9263138"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91" name="Google Shape;991;p28"/>
          <p:cNvSpPr/>
          <p:nvPr/>
        </p:nvSpPr>
        <p:spPr>
          <a:xfrm>
            <a:off x="9263138"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92" name="Google Shape;992;p28"/>
          <p:cNvSpPr/>
          <p:nvPr/>
        </p:nvSpPr>
        <p:spPr>
          <a:xfrm>
            <a:off x="9263138"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93" name="Google Shape;993;p28"/>
          <p:cNvSpPr/>
          <p:nvPr/>
        </p:nvSpPr>
        <p:spPr>
          <a:xfrm>
            <a:off x="9263138"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94" name="Google Shape;994;p28"/>
          <p:cNvSpPr/>
          <p:nvPr/>
        </p:nvSpPr>
        <p:spPr>
          <a:xfrm>
            <a:off x="9263138"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95" name="Google Shape;995;p28"/>
          <p:cNvSpPr/>
          <p:nvPr/>
        </p:nvSpPr>
        <p:spPr>
          <a:xfrm>
            <a:off x="9263138"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96" name="Google Shape;996;p28"/>
          <p:cNvSpPr/>
          <p:nvPr/>
        </p:nvSpPr>
        <p:spPr>
          <a:xfrm>
            <a:off x="9263138"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97" name="Google Shape;997;p28"/>
          <p:cNvSpPr/>
          <p:nvPr/>
        </p:nvSpPr>
        <p:spPr>
          <a:xfrm>
            <a:off x="9409238"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98" name="Google Shape;998;p28"/>
          <p:cNvSpPr/>
          <p:nvPr/>
        </p:nvSpPr>
        <p:spPr>
          <a:xfrm>
            <a:off x="9409238"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999" name="Google Shape;999;p28"/>
          <p:cNvSpPr/>
          <p:nvPr/>
        </p:nvSpPr>
        <p:spPr>
          <a:xfrm>
            <a:off x="9409238"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00" name="Google Shape;1000;p28"/>
          <p:cNvSpPr/>
          <p:nvPr/>
        </p:nvSpPr>
        <p:spPr>
          <a:xfrm>
            <a:off x="9409238"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01" name="Google Shape;1001;p28"/>
          <p:cNvSpPr/>
          <p:nvPr/>
        </p:nvSpPr>
        <p:spPr>
          <a:xfrm>
            <a:off x="9409238"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02" name="Google Shape;1002;p28"/>
          <p:cNvSpPr/>
          <p:nvPr/>
        </p:nvSpPr>
        <p:spPr>
          <a:xfrm>
            <a:off x="9409238"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03" name="Google Shape;1003;p28"/>
          <p:cNvSpPr/>
          <p:nvPr/>
        </p:nvSpPr>
        <p:spPr>
          <a:xfrm>
            <a:off x="9409238"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04" name="Google Shape;1004;p28"/>
          <p:cNvSpPr/>
          <p:nvPr/>
        </p:nvSpPr>
        <p:spPr>
          <a:xfrm>
            <a:off x="9409238"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05" name="Google Shape;1005;p28"/>
          <p:cNvSpPr/>
          <p:nvPr/>
        </p:nvSpPr>
        <p:spPr>
          <a:xfrm>
            <a:off x="9409238"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06" name="Google Shape;1006;p28"/>
          <p:cNvSpPr/>
          <p:nvPr/>
        </p:nvSpPr>
        <p:spPr>
          <a:xfrm>
            <a:off x="9409238"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07" name="Google Shape;1007;p28"/>
          <p:cNvSpPr/>
          <p:nvPr/>
        </p:nvSpPr>
        <p:spPr>
          <a:xfrm>
            <a:off x="9555338"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08" name="Google Shape;1008;p28"/>
          <p:cNvSpPr/>
          <p:nvPr/>
        </p:nvSpPr>
        <p:spPr>
          <a:xfrm>
            <a:off x="9555338"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09" name="Google Shape;1009;p28"/>
          <p:cNvSpPr/>
          <p:nvPr/>
        </p:nvSpPr>
        <p:spPr>
          <a:xfrm>
            <a:off x="9555338"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10" name="Google Shape;1010;p28"/>
          <p:cNvSpPr/>
          <p:nvPr/>
        </p:nvSpPr>
        <p:spPr>
          <a:xfrm>
            <a:off x="9555338"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11" name="Google Shape;1011;p28"/>
          <p:cNvSpPr/>
          <p:nvPr/>
        </p:nvSpPr>
        <p:spPr>
          <a:xfrm>
            <a:off x="9555338"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12" name="Google Shape;1012;p28"/>
          <p:cNvSpPr/>
          <p:nvPr/>
        </p:nvSpPr>
        <p:spPr>
          <a:xfrm>
            <a:off x="9555338"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13" name="Google Shape;1013;p28"/>
          <p:cNvSpPr/>
          <p:nvPr/>
        </p:nvSpPr>
        <p:spPr>
          <a:xfrm>
            <a:off x="9555338"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14" name="Google Shape;1014;p28"/>
          <p:cNvSpPr/>
          <p:nvPr/>
        </p:nvSpPr>
        <p:spPr>
          <a:xfrm>
            <a:off x="9555338"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15" name="Google Shape;1015;p28"/>
          <p:cNvSpPr/>
          <p:nvPr/>
        </p:nvSpPr>
        <p:spPr>
          <a:xfrm>
            <a:off x="9555338" y="34733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16" name="Google Shape;1016;p28"/>
          <p:cNvSpPr/>
          <p:nvPr/>
        </p:nvSpPr>
        <p:spPr>
          <a:xfrm>
            <a:off x="9555338" y="33272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17" name="Google Shape;1017;p28"/>
          <p:cNvSpPr/>
          <p:nvPr/>
        </p:nvSpPr>
        <p:spPr>
          <a:xfrm>
            <a:off x="9701425" y="46422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18" name="Google Shape;1018;p28"/>
          <p:cNvSpPr/>
          <p:nvPr/>
        </p:nvSpPr>
        <p:spPr>
          <a:xfrm>
            <a:off x="9701425" y="44960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19" name="Google Shape;1019;p28"/>
          <p:cNvSpPr/>
          <p:nvPr/>
        </p:nvSpPr>
        <p:spPr>
          <a:xfrm>
            <a:off x="9701425" y="43499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20" name="Google Shape;1020;p28"/>
          <p:cNvSpPr/>
          <p:nvPr/>
        </p:nvSpPr>
        <p:spPr>
          <a:xfrm>
            <a:off x="9701425" y="42038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21" name="Google Shape;1021;p28"/>
          <p:cNvSpPr/>
          <p:nvPr/>
        </p:nvSpPr>
        <p:spPr>
          <a:xfrm>
            <a:off x="9701425" y="40577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22" name="Google Shape;1022;p28"/>
          <p:cNvSpPr/>
          <p:nvPr/>
        </p:nvSpPr>
        <p:spPr>
          <a:xfrm>
            <a:off x="9701425" y="3911700"/>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23" name="Google Shape;1023;p28"/>
          <p:cNvSpPr/>
          <p:nvPr/>
        </p:nvSpPr>
        <p:spPr>
          <a:xfrm>
            <a:off x="9701425" y="37655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sp>
        <p:nvSpPr>
          <p:cNvPr id="1024" name="Google Shape;1024;p28"/>
          <p:cNvSpPr/>
          <p:nvPr/>
        </p:nvSpPr>
        <p:spPr>
          <a:xfrm>
            <a:off x="9701425" y="3619488"/>
            <a:ext cx="146100" cy="1461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695EB"/>
              </a:solidFill>
            </a:endParaRPr>
          </a:p>
        </p:txBody>
      </p:sp>
      <p:pic>
        <p:nvPicPr>
          <p:cNvPr id="1025" name="Google Shape;1025;p28"/>
          <p:cNvPicPr preferRelativeResize="0"/>
          <p:nvPr/>
        </p:nvPicPr>
        <p:blipFill rotWithShape="1">
          <a:blip r:embed="rId3">
            <a:alphaModFix/>
          </a:blip>
          <a:srcRect l="1395" t="15438" r="4291" b="29404"/>
          <a:stretch/>
        </p:blipFill>
        <p:spPr>
          <a:xfrm>
            <a:off x="10691325" y="6189550"/>
            <a:ext cx="1051478" cy="455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29"/>
          <p:cNvSpPr txBox="1">
            <a:spLocks noGrp="1"/>
          </p:cNvSpPr>
          <p:nvPr>
            <p:ph type="title"/>
          </p:nvPr>
        </p:nvSpPr>
        <p:spPr>
          <a:xfrm>
            <a:off x="1752600" y="946000"/>
            <a:ext cx="8686800" cy="96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The New Truth about Java + Containers</a:t>
            </a:r>
            <a:endParaRPr/>
          </a:p>
        </p:txBody>
      </p:sp>
      <p:sp>
        <p:nvSpPr>
          <p:cNvPr id="1031" name="Google Shape;1031;p29"/>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Clr>
                <a:schemeClr val="dk1"/>
              </a:buClr>
              <a:buSzPts val="1100"/>
              <a:buFont typeface="Arial"/>
              <a:buNone/>
            </a:pPr>
            <a:r>
              <a:rPr lang="en"/>
              <a:t>QUARKUS HANDS-ON LAB</a:t>
            </a:r>
            <a:endParaRPr/>
          </a:p>
        </p:txBody>
      </p:sp>
      <p:sp>
        <p:nvSpPr>
          <p:cNvPr id="1032" name="Google Shape;1032;p29"/>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Clr>
                <a:srgbClr val="000000"/>
              </a:buClr>
              <a:buSzPts val="800"/>
              <a:buFont typeface="Arial"/>
              <a:buNone/>
            </a:pPr>
            <a:fld id="{00000000-1234-1234-1234-123412341234}" type="slidenum">
              <a:rPr lang="en"/>
              <a:t>14</a:t>
            </a:fld>
            <a:endParaRPr/>
          </a:p>
        </p:txBody>
      </p:sp>
      <p:sp>
        <p:nvSpPr>
          <p:cNvPr id="1033" name="Google Shape;1033;p29"/>
          <p:cNvSpPr txBox="1">
            <a:spLocks noGrp="1"/>
          </p:cNvSpPr>
          <p:nvPr>
            <p:ph type="subTitle" idx="2"/>
          </p:nvPr>
        </p:nvSpPr>
        <p:spPr>
          <a:xfrm>
            <a:off x="885050" y="6169550"/>
            <a:ext cx="9183000" cy="5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
        <p:nvSpPr>
          <p:cNvPr id="1034" name="Google Shape;1034;p29"/>
          <p:cNvSpPr/>
          <p:nvPr/>
        </p:nvSpPr>
        <p:spPr>
          <a:xfrm>
            <a:off x="2083800" y="4914288"/>
            <a:ext cx="8024400" cy="495900"/>
          </a:xfrm>
          <a:prstGeom prst="rect">
            <a:avLst/>
          </a:prstGeom>
          <a:solidFill>
            <a:srgbClr val="FF004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verpass ExtraLight"/>
                <a:ea typeface="Overpass ExtraLight"/>
                <a:cs typeface="Overpass ExtraLight"/>
                <a:sym typeface="Overpass ExtraLight"/>
              </a:rPr>
              <a:t>CONTAINER ORCHESTRATION</a:t>
            </a:r>
            <a:endParaRPr>
              <a:solidFill>
                <a:srgbClr val="FFFFFF"/>
              </a:solidFill>
              <a:latin typeface="Overpass ExtraLight"/>
              <a:ea typeface="Overpass ExtraLight"/>
              <a:cs typeface="Overpass ExtraLight"/>
              <a:sym typeface="Overpass ExtraLight"/>
            </a:endParaRPr>
          </a:p>
        </p:txBody>
      </p:sp>
      <p:sp>
        <p:nvSpPr>
          <p:cNvPr id="1035" name="Google Shape;1035;p29"/>
          <p:cNvSpPr/>
          <p:nvPr/>
        </p:nvSpPr>
        <p:spPr>
          <a:xfrm>
            <a:off x="8258863" y="2782863"/>
            <a:ext cx="1849200" cy="2007600"/>
          </a:xfrm>
          <a:prstGeom prst="rect">
            <a:avLst/>
          </a:prstGeom>
          <a:solidFill>
            <a:srgbClr val="4695EB"/>
          </a:solid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Overpass ExtraLight"/>
                <a:ea typeface="Overpass ExtraLight"/>
                <a:cs typeface="Overpass ExtraLight"/>
                <a:sym typeface="Overpass ExtraLight"/>
              </a:rPr>
              <a:t>Compute Node</a:t>
            </a:r>
            <a:endParaRPr>
              <a:solidFill>
                <a:srgbClr val="FFFFFF"/>
              </a:solidFill>
              <a:latin typeface="Overpass ExtraLight"/>
              <a:ea typeface="Overpass ExtraLight"/>
              <a:cs typeface="Overpass ExtraLight"/>
              <a:sym typeface="Overpass ExtraLight"/>
            </a:endParaRPr>
          </a:p>
        </p:txBody>
      </p:sp>
      <p:sp>
        <p:nvSpPr>
          <p:cNvPr id="1036" name="Google Shape;1036;p29"/>
          <p:cNvSpPr/>
          <p:nvPr/>
        </p:nvSpPr>
        <p:spPr>
          <a:xfrm>
            <a:off x="2083788" y="2782863"/>
            <a:ext cx="1849200" cy="2007600"/>
          </a:xfrm>
          <a:prstGeom prst="rect">
            <a:avLst/>
          </a:prstGeom>
          <a:solidFill>
            <a:srgbClr val="4695EB"/>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Overpass ExtraLight"/>
                <a:ea typeface="Overpass ExtraLight"/>
                <a:cs typeface="Overpass ExtraLight"/>
                <a:sym typeface="Overpass ExtraLight"/>
              </a:rPr>
              <a:t>Compute Node</a:t>
            </a:r>
            <a:endParaRPr>
              <a:solidFill>
                <a:srgbClr val="FFFFFF"/>
              </a:solidFill>
              <a:latin typeface="Overpass ExtraLight"/>
              <a:ea typeface="Overpass ExtraLight"/>
              <a:cs typeface="Overpass ExtraLight"/>
              <a:sym typeface="Overpass ExtraLight"/>
            </a:endParaRPr>
          </a:p>
        </p:txBody>
      </p:sp>
      <p:sp>
        <p:nvSpPr>
          <p:cNvPr id="1037" name="Google Shape;1037;p29"/>
          <p:cNvSpPr/>
          <p:nvPr/>
        </p:nvSpPr>
        <p:spPr>
          <a:xfrm>
            <a:off x="2248350" y="4339452"/>
            <a:ext cx="1520100" cy="349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ExtraLight"/>
                <a:ea typeface="Overpass ExtraLight"/>
                <a:cs typeface="Overpass ExtraLight"/>
                <a:sym typeface="Overpass ExtraLight"/>
              </a:rPr>
              <a:t>Traditional Cloud-Native Java Stack</a:t>
            </a:r>
            <a:endParaRPr sz="1000">
              <a:solidFill>
                <a:srgbClr val="FFFFFF"/>
              </a:solidFill>
              <a:latin typeface="Overpass ExtraLight"/>
              <a:ea typeface="Overpass ExtraLight"/>
              <a:cs typeface="Overpass ExtraLight"/>
              <a:sym typeface="Overpass ExtraLight"/>
            </a:endParaRPr>
          </a:p>
        </p:txBody>
      </p:sp>
      <p:sp>
        <p:nvSpPr>
          <p:cNvPr id="1038" name="Google Shape;1038;p29"/>
          <p:cNvSpPr/>
          <p:nvPr/>
        </p:nvSpPr>
        <p:spPr>
          <a:xfrm>
            <a:off x="2248350" y="3955047"/>
            <a:ext cx="1520100" cy="349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ExtraLight"/>
                <a:ea typeface="Overpass ExtraLight"/>
                <a:cs typeface="Overpass ExtraLight"/>
                <a:sym typeface="Overpass ExtraLight"/>
              </a:rPr>
              <a:t>Traditional Cloud-Native Java Stack</a:t>
            </a:r>
            <a:endParaRPr sz="1000">
              <a:solidFill>
                <a:srgbClr val="FFFFFF"/>
              </a:solidFill>
              <a:latin typeface="Overpass ExtraLight"/>
              <a:ea typeface="Overpass ExtraLight"/>
              <a:cs typeface="Overpass ExtraLight"/>
              <a:sym typeface="Overpass ExtraLight"/>
            </a:endParaRPr>
          </a:p>
        </p:txBody>
      </p:sp>
      <p:sp>
        <p:nvSpPr>
          <p:cNvPr id="1039" name="Google Shape;1039;p29"/>
          <p:cNvSpPr/>
          <p:nvPr/>
        </p:nvSpPr>
        <p:spPr>
          <a:xfrm>
            <a:off x="2248350" y="3570642"/>
            <a:ext cx="1520100" cy="349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ExtraLight"/>
                <a:ea typeface="Overpass ExtraLight"/>
                <a:cs typeface="Overpass ExtraLight"/>
                <a:sym typeface="Overpass ExtraLight"/>
              </a:rPr>
              <a:t>Traditional Cloud-Native Java Stack</a:t>
            </a:r>
            <a:endParaRPr sz="1000">
              <a:solidFill>
                <a:srgbClr val="FFFFFF"/>
              </a:solidFill>
              <a:latin typeface="Overpass ExtraLight"/>
              <a:ea typeface="Overpass ExtraLight"/>
              <a:cs typeface="Overpass ExtraLight"/>
              <a:sym typeface="Overpass ExtraLight"/>
            </a:endParaRPr>
          </a:p>
        </p:txBody>
      </p:sp>
      <p:sp>
        <p:nvSpPr>
          <p:cNvPr id="1040" name="Google Shape;1040;p29"/>
          <p:cNvSpPr/>
          <p:nvPr/>
        </p:nvSpPr>
        <p:spPr>
          <a:xfrm>
            <a:off x="2248350" y="3186237"/>
            <a:ext cx="1520100" cy="349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900">
                <a:solidFill>
                  <a:srgbClr val="FFFFFF"/>
                </a:solidFill>
                <a:latin typeface="Overpass ExtraLight"/>
                <a:ea typeface="Overpass ExtraLight"/>
                <a:cs typeface="Overpass ExtraLight"/>
                <a:sym typeface="Overpass ExtraLight"/>
              </a:rPr>
              <a:t>Traditional Cloud-Native Java Stack</a:t>
            </a:r>
            <a:endParaRPr sz="900">
              <a:solidFill>
                <a:srgbClr val="FFFFFF"/>
              </a:solidFill>
              <a:latin typeface="Overpass ExtraLight"/>
              <a:ea typeface="Overpass ExtraLight"/>
              <a:cs typeface="Overpass ExtraLight"/>
              <a:sym typeface="Overpass ExtraLight"/>
            </a:endParaRPr>
          </a:p>
        </p:txBody>
      </p:sp>
      <p:sp>
        <p:nvSpPr>
          <p:cNvPr id="1041" name="Google Shape;1041;p29"/>
          <p:cNvSpPr/>
          <p:nvPr/>
        </p:nvSpPr>
        <p:spPr>
          <a:xfrm>
            <a:off x="4142146" y="2782863"/>
            <a:ext cx="1849200" cy="2007600"/>
          </a:xfrm>
          <a:prstGeom prst="rect">
            <a:avLst/>
          </a:prstGeom>
          <a:solidFill>
            <a:srgbClr val="4695EB"/>
          </a:solid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Overpass ExtraLight"/>
                <a:ea typeface="Overpass ExtraLight"/>
                <a:cs typeface="Overpass ExtraLight"/>
                <a:sym typeface="Overpass ExtraLight"/>
              </a:rPr>
              <a:t>Compute Node</a:t>
            </a:r>
            <a:endParaRPr>
              <a:solidFill>
                <a:srgbClr val="FFFFFF"/>
              </a:solidFill>
              <a:latin typeface="Overpass ExtraLight"/>
              <a:ea typeface="Overpass ExtraLight"/>
              <a:cs typeface="Overpass ExtraLight"/>
              <a:sym typeface="Overpass ExtraLight"/>
            </a:endParaRPr>
          </a:p>
        </p:txBody>
      </p:sp>
      <p:sp>
        <p:nvSpPr>
          <p:cNvPr id="1042" name="Google Shape;1042;p29"/>
          <p:cNvSpPr/>
          <p:nvPr/>
        </p:nvSpPr>
        <p:spPr>
          <a:xfrm>
            <a:off x="4306700" y="4498662"/>
            <a:ext cx="15201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NodeJS</a:t>
            </a:r>
            <a:endParaRPr sz="1000">
              <a:solidFill>
                <a:srgbClr val="FFFFFF"/>
              </a:solidFill>
              <a:latin typeface="Overpass ExtraLight"/>
              <a:ea typeface="Overpass ExtraLight"/>
              <a:cs typeface="Overpass ExtraLight"/>
              <a:sym typeface="Overpass ExtraLight"/>
            </a:endParaRPr>
          </a:p>
        </p:txBody>
      </p:sp>
      <p:sp>
        <p:nvSpPr>
          <p:cNvPr id="1043" name="Google Shape;1043;p29"/>
          <p:cNvSpPr/>
          <p:nvPr/>
        </p:nvSpPr>
        <p:spPr>
          <a:xfrm>
            <a:off x="4306700" y="4268487"/>
            <a:ext cx="15201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NodeJS</a:t>
            </a:r>
            <a:endParaRPr sz="1000">
              <a:solidFill>
                <a:srgbClr val="FFFFFF"/>
              </a:solidFill>
              <a:latin typeface="Overpass ExtraLight"/>
              <a:ea typeface="Overpass ExtraLight"/>
              <a:cs typeface="Overpass ExtraLight"/>
              <a:sym typeface="Overpass ExtraLight"/>
            </a:endParaRPr>
          </a:p>
        </p:txBody>
      </p:sp>
      <p:sp>
        <p:nvSpPr>
          <p:cNvPr id="1044" name="Google Shape;1044;p29"/>
          <p:cNvSpPr/>
          <p:nvPr/>
        </p:nvSpPr>
        <p:spPr>
          <a:xfrm>
            <a:off x="4306700" y="4038312"/>
            <a:ext cx="15201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NodeJS</a:t>
            </a:r>
            <a:endParaRPr sz="1000">
              <a:solidFill>
                <a:srgbClr val="FFFFFF"/>
              </a:solidFill>
              <a:latin typeface="Overpass ExtraLight"/>
              <a:ea typeface="Overpass ExtraLight"/>
              <a:cs typeface="Overpass ExtraLight"/>
              <a:sym typeface="Overpass ExtraLight"/>
            </a:endParaRPr>
          </a:p>
        </p:txBody>
      </p:sp>
      <p:sp>
        <p:nvSpPr>
          <p:cNvPr id="1045" name="Google Shape;1045;p29"/>
          <p:cNvSpPr/>
          <p:nvPr/>
        </p:nvSpPr>
        <p:spPr>
          <a:xfrm>
            <a:off x="4306700" y="3808137"/>
            <a:ext cx="15201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NodeJS</a:t>
            </a:r>
            <a:endParaRPr sz="1000">
              <a:solidFill>
                <a:srgbClr val="FFFFFF"/>
              </a:solidFill>
              <a:latin typeface="Overpass ExtraLight"/>
              <a:ea typeface="Overpass ExtraLight"/>
              <a:cs typeface="Overpass ExtraLight"/>
              <a:sym typeface="Overpass ExtraLight"/>
            </a:endParaRPr>
          </a:p>
        </p:txBody>
      </p:sp>
      <p:sp>
        <p:nvSpPr>
          <p:cNvPr id="1046" name="Google Shape;1046;p29"/>
          <p:cNvSpPr/>
          <p:nvPr/>
        </p:nvSpPr>
        <p:spPr>
          <a:xfrm>
            <a:off x="4306700" y="3577962"/>
            <a:ext cx="15201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NodeJS</a:t>
            </a:r>
            <a:endParaRPr sz="1000">
              <a:solidFill>
                <a:srgbClr val="FFFFFF"/>
              </a:solidFill>
              <a:latin typeface="Overpass ExtraLight"/>
              <a:ea typeface="Overpass ExtraLight"/>
              <a:cs typeface="Overpass ExtraLight"/>
              <a:sym typeface="Overpass ExtraLight"/>
            </a:endParaRPr>
          </a:p>
        </p:txBody>
      </p:sp>
      <p:sp>
        <p:nvSpPr>
          <p:cNvPr id="1047" name="Google Shape;1047;p29"/>
          <p:cNvSpPr/>
          <p:nvPr/>
        </p:nvSpPr>
        <p:spPr>
          <a:xfrm>
            <a:off x="4306700" y="3347787"/>
            <a:ext cx="15201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NodeJS</a:t>
            </a:r>
            <a:endParaRPr sz="1000">
              <a:solidFill>
                <a:srgbClr val="FFFFFF"/>
              </a:solidFill>
              <a:latin typeface="Overpass ExtraLight"/>
              <a:ea typeface="Overpass ExtraLight"/>
              <a:cs typeface="Overpass ExtraLight"/>
              <a:sym typeface="Overpass ExtraLight"/>
            </a:endParaRPr>
          </a:p>
        </p:txBody>
      </p:sp>
      <p:sp>
        <p:nvSpPr>
          <p:cNvPr id="1048" name="Google Shape;1048;p29"/>
          <p:cNvSpPr/>
          <p:nvPr/>
        </p:nvSpPr>
        <p:spPr>
          <a:xfrm>
            <a:off x="4306700" y="3119750"/>
            <a:ext cx="15201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NodeJS</a:t>
            </a:r>
            <a:endParaRPr sz="1000">
              <a:solidFill>
                <a:srgbClr val="FFFFFF"/>
              </a:solidFill>
              <a:latin typeface="Overpass ExtraLight"/>
              <a:ea typeface="Overpass ExtraLight"/>
              <a:cs typeface="Overpass ExtraLight"/>
              <a:sym typeface="Overpass ExtraLight"/>
            </a:endParaRPr>
          </a:p>
        </p:txBody>
      </p:sp>
      <p:grpSp>
        <p:nvGrpSpPr>
          <p:cNvPr id="1049" name="Google Shape;1049;p29"/>
          <p:cNvGrpSpPr/>
          <p:nvPr/>
        </p:nvGrpSpPr>
        <p:grpSpPr>
          <a:xfrm>
            <a:off x="8423425" y="4498663"/>
            <a:ext cx="1520100" cy="190200"/>
            <a:chOff x="4771000" y="3400650"/>
            <a:chExt cx="1520100" cy="190200"/>
          </a:xfrm>
        </p:grpSpPr>
        <p:sp>
          <p:nvSpPr>
            <p:cNvPr id="1050" name="Google Shape;1050;p29"/>
            <p:cNvSpPr/>
            <p:nvPr/>
          </p:nvSpPr>
          <p:spPr>
            <a:xfrm>
              <a:off x="4771000" y="3400650"/>
              <a:ext cx="4842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Go</a:t>
              </a:r>
              <a:endParaRPr sz="1000">
                <a:solidFill>
                  <a:srgbClr val="FFFFFF"/>
                </a:solidFill>
                <a:latin typeface="Overpass ExtraLight"/>
                <a:ea typeface="Overpass ExtraLight"/>
                <a:cs typeface="Overpass ExtraLight"/>
                <a:sym typeface="Overpass ExtraLight"/>
              </a:endParaRPr>
            </a:p>
          </p:txBody>
        </p:sp>
        <p:sp>
          <p:nvSpPr>
            <p:cNvPr id="1051" name="Google Shape;1051;p29"/>
            <p:cNvSpPr/>
            <p:nvPr/>
          </p:nvSpPr>
          <p:spPr>
            <a:xfrm>
              <a:off x="5288950" y="3400650"/>
              <a:ext cx="4842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Go</a:t>
              </a:r>
              <a:endParaRPr sz="1000">
                <a:solidFill>
                  <a:srgbClr val="FFFFFF"/>
                </a:solidFill>
                <a:latin typeface="Overpass ExtraLight"/>
                <a:ea typeface="Overpass ExtraLight"/>
                <a:cs typeface="Overpass ExtraLight"/>
                <a:sym typeface="Overpass ExtraLight"/>
              </a:endParaRPr>
            </a:p>
          </p:txBody>
        </p:sp>
        <p:sp>
          <p:nvSpPr>
            <p:cNvPr id="1052" name="Google Shape;1052;p29"/>
            <p:cNvSpPr/>
            <p:nvPr/>
          </p:nvSpPr>
          <p:spPr>
            <a:xfrm>
              <a:off x="5806900" y="3400650"/>
              <a:ext cx="4842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Go</a:t>
              </a:r>
              <a:endParaRPr sz="1000">
                <a:solidFill>
                  <a:srgbClr val="FFFFFF"/>
                </a:solidFill>
                <a:latin typeface="Overpass ExtraLight"/>
                <a:ea typeface="Overpass ExtraLight"/>
                <a:cs typeface="Overpass ExtraLight"/>
                <a:sym typeface="Overpass ExtraLight"/>
              </a:endParaRPr>
            </a:p>
          </p:txBody>
        </p:sp>
      </p:grpSp>
      <p:grpSp>
        <p:nvGrpSpPr>
          <p:cNvPr id="1053" name="Google Shape;1053;p29"/>
          <p:cNvGrpSpPr/>
          <p:nvPr/>
        </p:nvGrpSpPr>
        <p:grpSpPr>
          <a:xfrm>
            <a:off x="8423425" y="4268488"/>
            <a:ext cx="1520100" cy="190200"/>
            <a:chOff x="4771000" y="3400650"/>
            <a:chExt cx="1520100" cy="190200"/>
          </a:xfrm>
        </p:grpSpPr>
        <p:sp>
          <p:nvSpPr>
            <p:cNvPr id="1054" name="Google Shape;1054;p29"/>
            <p:cNvSpPr/>
            <p:nvPr/>
          </p:nvSpPr>
          <p:spPr>
            <a:xfrm>
              <a:off x="4771000" y="3400650"/>
              <a:ext cx="4842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Go</a:t>
              </a:r>
              <a:endParaRPr sz="1000">
                <a:solidFill>
                  <a:srgbClr val="FFFFFF"/>
                </a:solidFill>
                <a:latin typeface="Overpass ExtraLight"/>
                <a:ea typeface="Overpass ExtraLight"/>
                <a:cs typeface="Overpass ExtraLight"/>
                <a:sym typeface="Overpass ExtraLight"/>
              </a:endParaRPr>
            </a:p>
          </p:txBody>
        </p:sp>
        <p:sp>
          <p:nvSpPr>
            <p:cNvPr id="1055" name="Google Shape;1055;p29"/>
            <p:cNvSpPr/>
            <p:nvPr/>
          </p:nvSpPr>
          <p:spPr>
            <a:xfrm>
              <a:off x="5288950" y="3400650"/>
              <a:ext cx="4842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Go</a:t>
              </a:r>
              <a:endParaRPr sz="1000">
                <a:solidFill>
                  <a:srgbClr val="FFFFFF"/>
                </a:solidFill>
                <a:latin typeface="Overpass ExtraLight"/>
                <a:ea typeface="Overpass ExtraLight"/>
                <a:cs typeface="Overpass ExtraLight"/>
                <a:sym typeface="Overpass ExtraLight"/>
              </a:endParaRPr>
            </a:p>
          </p:txBody>
        </p:sp>
        <p:sp>
          <p:nvSpPr>
            <p:cNvPr id="1056" name="Google Shape;1056;p29"/>
            <p:cNvSpPr/>
            <p:nvPr/>
          </p:nvSpPr>
          <p:spPr>
            <a:xfrm>
              <a:off x="5806900" y="3400650"/>
              <a:ext cx="4842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Go</a:t>
              </a:r>
              <a:endParaRPr sz="1000">
                <a:solidFill>
                  <a:srgbClr val="FFFFFF"/>
                </a:solidFill>
                <a:latin typeface="Overpass ExtraLight"/>
                <a:ea typeface="Overpass ExtraLight"/>
                <a:cs typeface="Overpass ExtraLight"/>
                <a:sym typeface="Overpass ExtraLight"/>
              </a:endParaRPr>
            </a:p>
          </p:txBody>
        </p:sp>
      </p:grpSp>
      <p:grpSp>
        <p:nvGrpSpPr>
          <p:cNvPr id="1057" name="Google Shape;1057;p29"/>
          <p:cNvGrpSpPr/>
          <p:nvPr/>
        </p:nvGrpSpPr>
        <p:grpSpPr>
          <a:xfrm>
            <a:off x="8423425" y="4038313"/>
            <a:ext cx="1520100" cy="190200"/>
            <a:chOff x="4771000" y="3400650"/>
            <a:chExt cx="1520100" cy="190200"/>
          </a:xfrm>
        </p:grpSpPr>
        <p:sp>
          <p:nvSpPr>
            <p:cNvPr id="1058" name="Google Shape;1058;p29"/>
            <p:cNvSpPr/>
            <p:nvPr/>
          </p:nvSpPr>
          <p:spPr>
            <a:xfrm>
              <a:off x="4771000" y="3400650"/>
              <a:ext cx="4842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Go</a:t>
              </a:r>
              <a:endParaRPr sz="1000">
                <a:solidFill>
                  <a:srgbClr val="FFFFFF"/>
                </a:solidFill>
                <a:latin typeface="Overpass ExtraLight"/>
                <a:ea typeface="Overpass ExtraLight"/>
                <a:cs typeface="Overpass ExtraLight"/>
                <a:sym typeface="Overpass ExtraLight"/>
              </a:endParaRPr>
            </a:p>
          </p:txBody>
        </p:sp>
        <p:sp>
          <p:nvSpPr>
            <p:cNvPr id="1059" name="Google Shape;1059;p29"/>
            <p:cNvSpPr/>
            <p:nvPr/>
          </p:nvSpPr>
          <p:spPr>
            <a:xfrm>
              <a:off x="5288950" y="3400650"/>
              <a:ext cx="4842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Go</a:t>
              </a:r>
              <a:endParaRPr sz="1000">
                <a:solidFill>
                  <a:srgbClr val="FFFFFF"/>
                </a:solidFill>
                <a:latin typeface="Overpass ExtraLight"/>
                <a:ea typeface="Overpass ExtraLight"/>
                <a:cs typeface="Overpass ExtraLight"/>
                <a:sym typeface="Overpass ExtraLight"/>
              </a:endParaRPr>
            </a:p>
          </p:txBody>
        </p:sp>
        <p:sp>
          <p:nvSpPr>
            <p:cNvPr id="1060" name="Google Shape;1060;p29"/>
            <p:cNvSpPr/>
            <p:nvPr/>
          </p:nvSpPr>
          <p:spPr>
            <a:xfrm>
              <a:off x="5806900" y="3400650"/>
              <a:ext cx="4842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Go</a:t>
              </a:r>
              <a:endParaRPr sz="1000">
                <a:solidFill>
                  <a:srgbClr val="FFFFFF"/>
                </a:solidFill>
                <a:latin typeface="Overpass ExtraLight"/>
                <a:ea typeface="Overpass ExtraLight"/>
                <a:cs typeface="Overpass ExtraLight"/>
                <a:sym typeface="Overpass ExtraLight"/>
              </a:endParaRPr>
            </a:p>
          </p:txBody>
        </p:sp>
      </p:grpSp>
      <p:grpSp>
        <p:nvGrpSpPr>
          <p:cNvPr id="1061" name="Google Shape;1061;p29"/>
          <p:cNvGrpSpPr/>
          <p:nvPr/>
        </p:nvGrpSpPr>
        <p:grpSpPr>
          <a:xfrm>
            <a:off x="8423425" y="3808138"/>
            <a:ext cx="1520100" cy="190200"/>
            <a:chOff x="4771000" y="3400650"/>
            <a:chExt cx="1520100" cy="190200"/>
          </a:xfrm>
        </p:grpSpPr>
        <p:sp>
          <p:nvSpPr>
            <p:cNvPr id="1062" name="Google Shape;1062;p29"/>
            <p:cNvSpPr/>
            <p:nvPr/>
          </p:nvSpPr>
          <p:spPr>
            <a:xfrm>
              <a:off x="4771000" y="3400650"/>
              <a:ext cx="4842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Go</a:t>
              </a:r>
              <a:endParaRPr sz="1000">
                <a:solidFill>
                  <a:srgbClr val="FFFFFF"/>
                </a:solidFill>
                <a:latin typeface="Overpass ExtraLight"/>
                <a:ea typeface="Overpass ExtraLight"/>
                <a:cs typeface="Overpass ExtraLight"/>
                <a:sym typeface="Overpass ExtraLight"/>
              </a:endParaRPr>
            </a:p>
          </p:txBody>
        </p:sp>
        <p:sp>
          <p:nvSpPr>
            <p:cNvPr id="1063" name="Google Shape;1063;p29"/>
            <p:cNvSpPr/>
            <p:nvPr/>
          </p:nvSpPr>
          <p:spPr>
            <a:xfrm>
              <a:off x="5288950" y="3400650"/>
              <a:ext cx="4842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Go</a:t>
              </a:r>
              <a:endParaRPr sz="1000">
                <a:solidFill>
                  <a:srgbClr val="FFFFFF"/>
                </a:solidFill>
                <a:latin typeface="Overpass ExtraLight"/>
                <a:ea typeface="Overpass ExtraLight"/>
                <a:cs typeface="Overpass ExtraLight"/>
                <a:sym typeface="Overpass ExtraLight"/>
              </a:endParaRPr>
            </a:p>
          </p:txBody>
        </p:sp>
        <p:sp>
          <p:nvSpPr>
            <p:cNvPr id="1064" name="Google Shape;1064;p29"/>
            <p:cNvSpPr/>
            <p:nvPr/>
          </p:nvSpPr>
          <p:spPr>
            <a:xfrm>
              <a:off x="5806900" y="3400650"/>
              <a:ext cx="4842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Go</a:t>
              </a:r>
              <a:endParaRPr sz="1000">
                <a:solidFill>
                  <a:srgbClr val="FFFFFF"/>
                </a:solidFill>
                <a:latin typeface="Overpass ExtraLight"/>
                <a:ea typeface="Overpass ExtraLight"/>
                <a:cs typeface="Overpass ExtraLight"/>
                <a:sym typeface="Overpass ExtraLight"/>
              </a:endParaRPr>
            </a:p>
          </p:txBody>
        </p:sp>
      </p:grpSp>
      <p:grpSp>
        <p:nvGrpSpPr>
          <p:cNvPr id="1065" name="Google Shape;1065;p29"/>
          <p:cNvGrpSpPr/>
          <p:nvPr/>
        </p:nvGrpSpPr>
        <p:grpSpPr>
          <a:xfrm>
            <a:off x="8423425" y="3577963"/>
            <a:ext cx="1520100" cy="190200"/>
            <a:chOff x="4771000" y="3400650"/>
            <a:chExt cx="1520100" cy="190200"/>
          </a:xfrm>
        </p:grpSpPr>
        <p:sp>
          <p:nvSpPr>
            <p:cNvPr id="1066" name="Google Shape;1066;p29"/>
            <p:cNvSpPr/>
            <p:nvPr/>
          </p:nvSpPr>
          <p:spPr>
            <a:xfrm>
              <a:off x="4771000" y="3400650"/>
              <a:ext cx="4842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Go</a:t>
              </a:r>
              <a:endParaRPr sz="1000">
                <a:solidFill>
                  <a:srgbClr val="FFFFFF"/>
                </a:solidFill>
                <a:latin typeface="Overpass ExtraLight"/>
                <a:ea typeface="Overpass ExtraLight"/>
                <a:cs typeface="Overpass ExtraLight"/>
                <a:sym typeface="Overpass ExtraLight"/>
              </a:endParaRPr>
            </a:p>
          </p:txBody>
        </p:sp>
        <p:sp>
          <p:nvSpPr>
            <p:cNvPr id="1067" name="Google Shape;1067;p29"/>
            <p:cNvSpPr/>
            <p:nvPr/>
          </p:nvSpPr>
          <p:spPr>
            <a:xfrm>
              <a:off x="5288950" y="3400650"/>
              <a:ext cx="4842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Go</a:t>
              </a:r>
              <a:endParaRPr sz="1000">
                <a:solidFill>
                  <a:srgbClr val="FFFFFF"/>
                </a:solidFill>
                <a:latin typeface="Overpass ExtraLight"/>
                <a:ea typeface="Overpass ExtraLight"/>
                <a:cs typeface="Overpass ExtraLight"/>
                <a:sym typeface="Overpass ExtraLight"/>
              </a:endParaRPr>
            </a:p>
          </p:txBody>
        </p:sp>
        <p:sp>
          <p:nvSpPr>
            <p:cNvPr id="1068" name="Google Shape;1068;p29"/>
            <p:cNvSpPr/>
            <p:nvPr/>
          </p:nvSpPr>
          <p:spPr>
            <a:xfrm>
              <a:off x="5806900" y="3400650"/>
              <a:ext cx="4842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Go</a:t>
              </a:r>
              <a:endParaRPr sz="1000">
                <a:solidFill>
                  <a:srgbClr val="FFFFFF"/>
                </a:solidFill>
                <a:latin typeface="Overpass ExtraLight"/>
                <a:ea typeface="Overpass ExtraLight"/>
                <a:cs typeface="Overpass ExtraLight"/>
                <a:sym typeface="Overpass ExtraLight"/>
              </a:endParaRPr>
            </a:p>
          </p:txBody>
        </p:sp>
      </p:grpSp>
      <p:grpSp>
        <p:nvGrpSpPr>
          <p:cNvPr id="1069" name="Google Shape;1069;p29"/>
          <p:cNvGrpSpPr/>
          <p:nvPr/>
        </p:nvGrpSpPr>
        <p:grpSpPr>
          <a:xfrm>
            <a:off x="8423425" y="3347788"/>
            <a:ext cx="1520100" cy="190200"/>
            <a:chOff x="4771000" y="3400650"/>
            <a:chExt cx="1520100" cy="190200"/>
          </a:xfrm>
        </p:grpSpPr>
        <p:sp>
          <p:nvSpPr>
            <p:cNvPr id="1070" name="Google Shape;1070;p29"/>
            <p:cNvSpPr/>
            <p:nvPr/>
          </p:nvSpPr>
          <p:spPr>
            <a:xfrm>
              <a:off x="4771000" y="3400650"/>
              <a:ext cx="4842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Go</a:t>
              </a:r>
              <a:endParaRPr sz="1000">
                <a:solidFill>
                  <a:srgbClr val="FFFFFF"/>
                </a:solidFill>
                <a:latin typeface="Overpass ExtraLight"/>
                <a:ea typeface="Overpass ExtraLight"/>
                <a:cs typeface="Overpass ExtraLight"/>
                <a:sym typeface="Overpass ExtraLight"/>
              </a:endParaRPr>
            </a:p>
          </p:txBody>
        </p:sp>
        <p:sp>
          <p:nvSpPr>
            <p:cNvPr id="1071" name="Google Shape;1071;p29"/>
            <p:cNvSpPr/>
            <p:nvPr/>
          </p:nvSpPr>
          <p:spPr>
            <a:xfrm>
              <a:off x="5288950" y="3400650"/>
              <a:ext cx="4842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Go</a:t>
              </a:r>
              <a:endParaRPr sz="1000">
                <a:solidFill>
                  <a:srgbClr val="FFFFFF"/>
                </a:solidFill>
                <a:latin typeface="Overpass ExtraLight"/>
                <a:ea typeface="Overpass ExtraLight"/>
                <a:cs typeface="Overpass ExtraLight"/>
                <a:sym typeface="Overpass ExtraLight"/>
              </a:endParaRPr>
            </a:p>
          </p:txBody>
        </p:sp>
        <p:sp>
          <p:nvSpPr>
            <p:cNvPr id="1072" name="Google Shape;1072;p29"/>
            <p:cNvSpPr/>
            <p:nvPr/>
          </p:nvSpPr>
          <p:spPr>
            <a:xfrm>
              <a:off x="5806900" y="3400650"/>
              <a:ext cx="4842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Go</a:t>
              </a:r>
              <a:endParaRPr sz="1000">
                <a:solidFill>
                  <a:srgbClr val="FFFFFF"/>
                </a:solidFill>
                <a:latin typeface="Overpass ExtraLight"/>
                <a:ea typeface="Overpass ExtraLight"/>
                <a:cs typeface="Overpass ExtraLight"/>
                <a:sym typeface="Overpass ExtraLight"/>
              </a:endParaRPr>
            </a:p>
          </p:txBody>
        </p:sp>
      </p:grpSp>
      <p:grpSp>
        <p:nvGrpSpPr>
          <p:cNvPr id="1073" name="Google Shape;1073;p29"/>
          <p:cNvGrpSpPr/>
          <p:nvPr/>
        </p:nvGrpSpPr>
        <p:grpSpPr>
          <a:xfrm>
            <a:off x="8423425" y="3119750"/>
            <a:ext cx="1520100" cy="190200"/>
            <a:chOff x="4771000" y="3400650"/>
            <a:chExt cx="1520100" cy="190200"/>
          </a:xfrm>
        </p:grpSpPr>
        <p:sp>
          <p:nvSpPr>
            <p:cNvPr id="1074" name="Google Shape;1074;p29"/>
            <p:cNvSpPr/>
            <p:nvPr/>
          </p:nvSpPr>
          <p:spPr>
            <a:xfrm>
              <a:off x="4771000" y="3400650"/>
              <a:ext cx="4842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Go</a:t>
              </a:r>
              <a:endParaRPr sz="1000">
                <a:solidFill>
                  <a:srgbClr val="FFFFFF"/>
                </a:solidFill>
                <a:latin typeface="Overpass ExtraLight"/>
                <a:ea typeface="Overpass ExtraLight"/>
                <a:cs typeface="Overpass ExtraLight"/>
                <a:sym typeface="Overpass ExtraLight"/>
              </a:endParaRPr>
            </a:p>
          </p:txBody>
        </p:sp>
        <p:sp>
          <p:nvSpPr>
            <p:cNvPr id="1075" name="Google Shape;1075;p29"/>
            <p:cNvSpPr/>
            <p:nvPr/>
          </p:nvSpPr>
          <p:spPr>
            <a:xfrm>
              <a:off x="5288950" y="3400650"/>
              <a:ext cx="4842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Go</a:t>
              </a:r>
              <a:endParaRPr sz="1000">
                <a:solidFill>
                  <a:srgbClr val="FFFFFF"/>
                </a:solidFill>
                <a:latin typeface="Overpass ExtraLight"/>
                <a:ea typeface="Overpass ExtraLight"/>
                <a:cs typeface="Overpass ExtraLight"/>
                <a:sym typeface="Overpass ExtraLight"/>
              </a:endParaRPr>
            </a:p>
          </p:txBody>
        </p:sp>
        <p:sp>
          <p:nvSpPr>
            <p:cNvPr id="1076" name="Google Shape;1076;p29"/>
            <p:cNvSpPr/>
            <p:nvPr/>
          </p:nvSpPr>
          <p:spPr>
            <a:xfrm>
              <a:off x="5806900" y="3400650"/>
              <a:ext cx="484200" cy="190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ExtraLight"/>
                  <a:ea typeface="Overpass ExtraLight"/>
                  <a:cs typeface="Overpass ExtraLight"/>
                  <a:sym typeface="Overpass ExtraLight"/>
                </a:rPr>
                <a:t>Go</a:t>
              </a:r>
              <a:endParaRPr sz="1000">
                <a:solidFill>
                  <a:srgbClr val="FFFFFF"/>
                </a:solidFill>
                <a:latin typeface="Overpass ExtraLight"/>
                <a:ea typeface="Overpass ExtraLight"/>
                <a:cs typeface="Overpass ExtraLight"/>
                <a:sym typeface="Overpass ExtraLight"/>
              </a:endParaRPr>
            </a:p>
          </p:txBody>
        </p:sp>
      </p:grpSp>
      <p:sp>
        <p:nvSpPr>
          <p:cNvPr id="1077" name="Google Shape;1077;p29"/>
          <p:cNvSpPr/>
          <p:nvPr/>
        </p:nvSpPr>
        <p:spPr>
          <a:xfrm>
            <a:off x="6200504" y="2782863"/>
            <a:ext cx="1849200" cy="2007600"/>
          </a:xfrm>
          <a:prstGeom prst="rect">
            <a:avLst/>
          </a:prstGeom>
          <a:solidFill>
            <a:srgbClr val="4695EB"/>
          </a:solid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Overpass ExtraLight"/>
                <a:ea typeface="Overpass ExtraLight"/>
                <a:cs typeface="Overpass ExtraLight"/>
                <a:sym typeface="Overpass ExtraLight"/>
              </a:rPr>
              <a:t>Compute Node</a:t>
            </a:r>
            <a:endParaRPr>
              <a:solidFill>
                <a:srgbClr val="FFFFFF"/>
              </a:solidFill>
              <a:latin typeface="Overpass ExtraLight"/>
              <a:ea typeface="Overpass ExtraLight"/>
              <a:cs typeface="Overpass ExtraLight"/>
              <a:sym typeface="Overpass ExtraLight"/>
            </a:endParaRPr>
          </a:p>
        </p:txBody>
      </p:sp>
      <p:sp>
        <p:nvSpPr>
          <p:cNvPr id="1078" name="Google Shape;1078;p29"/>
          <p:cNvSpPr/>
          <p:nvPr/>
        </p:nvSpPr>
        <p:spPr>
          <a:xfrm>
            <a:off x="6321100" y="3804632"/>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079" name="Google Shape;1079;p29"/>
          <p:cNvSpPr/>
          <p:nvPr/>
        </p:nvSpPr>
        <p:spPr>
          <a:xfrm>
            <a:off x="6321100" y="3690308"/>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080" name="Google Shape;1080;p29"/>
          <p:cNvSpPr/>
          <p:nvPr/>
        </p:nvSpPr>
        <p:spPr>
          <a:xfrm>
            <a:off x="6321100" y="3575984"/>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081" name="Google Shape;1081;p29"/>
          <p:cNvSpPr/>
          <p:nvPr/>
        </p:nvSpPr>
        <p:spPr>
          <a:xfrm>
            <a:off x="6321100" y="3461660"/>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082" name="Google Shape;1082;p29"/>
          <p:cNvSpPr/>
          <p:nvPr/>
        </p:nvSpPr>
        <p:spPr>
          <a:xfrm>
            <a:off x="6321100" y="3347336"/>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083" name="Google Shape;1083;p29"/>
          <p:cNvSpPr/>
          <p:nvPr/>
        </p:nvSpPr>
        <p:spPr>
          <a:xfrm>
            <a:off x="6321100" y="3233012"/>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084" name="Google Shape;1084;p29"/>
          <p:cNvSpPr/>
          <p:nvPr/>
        </p:nvSpPr>
        <p:spPr>
          <a:xfrm>
            <a:off x="6321100" y="3119749"/>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085" name="Google Shape;1085;p29"/>
          <p:cNvSpPr/>
          <p:nvPr/>
        </p:nvSpPr>
        <p:spPr>
          <a:xfrm>
            <a:off x="7154828" y="3804632"/>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086" name="Google Shape;1086;p29"/>
          <p:cNvSpPr/>
          <p:nvPr/>
        </p:nvSpPr>
        <p:spPr>
          <a:xfrm>
            <a:off x="7154828" y="3690308"/>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087" name="Google Shape;1087;p29"/>
          <p:cNvSpPr/>
          <p:nvPr/>
        </p:nvSpPr>
        <p:spPr>
          <a:xfrm>
            <a:off x="7154828" y="3575984"/>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088" name="Google Shape;1088;p29"/>
          <p:cNvSpPr/>
          <p:nvPr/>
        </p:nvSpPr>
        <p:spPr>
          <a:xfrm>
            <a:off x="7154828" y="3461660"/>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089" name="Google Shape;1089;p29"/>
          <p:cNvSpPr/>
          <p:nvPr/>
        </p:nvSpPr>
        <p:spPr>
          <a:xfrm>
            <a:off x="7154828" y="3347336"/>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090" name="Google Shape;1090;p29"/>
          <p:cNvSpPr/>
          <p:nvPr/>
        </p:nvSpPr>
        <p:spPr>
          <a:xfrm>
            <a:off x="7154828" y="3233012"/>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091" name="Google Shape;1091;p29"/>
          <p:cNvSpPr/>
          <p:nvPr/>
        </p:nvSpPr>
        <p:spPr>
          <a:xfrm>
            <a:off x="7154828" y="3119749"/>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092" name="Google Shape;1092;p29"/>
          <p:cNvSpPr/>
          <p:nvPr/>
        </p:nvSpPr>
        <p:spPr>
          <a:xfrm>
            <a:off x="6321100" y="4607527"/>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093" name="Google Shape;1093;p29"/>
          <p:cNvSpPr/>
          <p:nvPr/>
        </p:nvSpPr>
        <p:spPr>
          <a:xfrm>
            <a:off x="6321100" y="4493203"/>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094" name="Google Shape;1094;p29"/>
          <p:cNvSpPr/>
          <p:nvPr/>
        </p:nvSpPr>
        <p:spPr>
          <a:xfrm>
            <a:off x="6321100" y="4378879"/>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095" name="Google Shape;1095;p29"/>
          <p:cNvSpPr/>
          <p:nvPr/>
        </p:nvSpPr>
        <p:spPr>
          <a:xfrm>
            <a:off x="6321100" y="4264555"/>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096" name="Google Shape;1096;p29"/>
          <p:cNvSpPr/>
          <p:nvPr/>
        </p:nvSpPr>
        <p:spPr>
          <a:xfrm>
            <a:off x="6321100" y="4150231"/>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097" name="Google Shape;1097;p29"/>
          <p:cNvSpPr/>
          <p:nvPr/>
        </p:nvSpPr>
        <p:spPr>
          <a:xfrm>
            <a:off x="6321100" y="4035907"/>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098" name="Google Shape;1098;p29"/>
          <p:cNvSpPr/>
          <p:nvPr/>
        </p:nvSpPr>
        <p:spPr>
          <a:xfrm>
            <a:off x="6321100" y="3922644"/>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099" name="Google Shape;1099;p29"/>
          <p:cNvSpPr/>
          <p:nvPr/>
        </p:nvSpPr>
        <p:spPr>
          <a:xfrm>
            <a:off x="7154828" y="4607527"/>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100" name="Google Shape;1100;p29"/>
          <p:cNvSpPr/>
          <p:nvPr/>
        </p:nvSpPr>
        <p:spPr>
          <a:xfrm>
            <a:off x="7154828" y="4493203"/>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101" name="Google Shape;1101;p29"/>
          <p:cNvSpPr/>
          <p:nvPr/>
        </p:nvSpPr>
        <p:spPr>
          <a:xfrm>
            <a:off x="7154828" y="4378879"/>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102" name="Google Shape;1102;p29"/>
          <p:cNvSpPr/>
          <p:nvPr/>
        </p:nvSpPr>
        <p:spPr>
          <a:xfrm>
            <a:off x="7154828" y="4264555"/>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103" name="Google Shape;1103;p29"/>
          <p:cNvSpPr/>
          <p:nvPr/>
        </p:nvSpPr>
        <p:spPr>
          <a:xfrm>
            <a:off x="7154828" y="4150231"/>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104" name="Google Shape;1104;p29"/>
          <p:cNvSpPr/>
          <p:nvPr/>
        </p:nvSpPr>
        <p:spPr>
          <a:xfrm>
            <a:off x="7154828" y="4035907"/>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sp>
        <p:nvSpPr>
          <p:cNvPr id="1105" name="Google Shape;1105;p29"/>
          <p:cNvSpPr/>
          <p:nvPr/>
        </p:nvSpPr>
        <p:spPr>
          <a:xfrm>
            <a:off x="7154828" y="3922644"/>
            <a:ext cx="774300" cy="945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ExtraLight"/>
                <a:ea typeface="Overpass ExtraLight"/>
                <a:cs typeface="Overpass ExtraLight"/>
                <a:sym typeface="Overpass ExtraLight"/>
              </a:rPr>
              <a:t>Quarkus</a:t>
            </a:r>
            <a:endParaRPr sz="700">
              <a:solidFill>
                <a:srgbClr val="FFFFFF"/>
              </a:solidFill>
              <a:latin typeface="Overpass ExtraLight"/>
              <a:ea typeface="Overpass ExtraLight"/>
              <a:cs typeface="Overpass ExtraLight"/>
              <a:sym typeface="Overpass ExtraLight"/>
            </a:endParaRPr>
          </a:p>
        </p:txBody>
      </p:sp>
      <p:pic>
        <p:nvPicPr>
          <p:cNvPr id="1106" name="Google Shape;1106;p29"/>
          <p:cNvPicPr preferRelativeResize="0"/>
          <p:nvPr/>
        </p:nvPicPr>
        <p:blipFill rotWithShape="1">
          <a:blip r:embed="rId3">
            <a:alphaModFix/>
          </a:blip>
          <a:srcRect l="1395" t="15438" r="4291" b="29404"/>
          <a:stretch/>
        </p:blipFill>
        <p:spPr>
          <a:xfrm>
            <a:off x="10691325" y="6189550"/>
            <a:ext cx="1051478" cy="455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0"/>
          <p:cNvSpPr txBox="1">
            <a:spLocks noGrp="1"/>
          </p:cNvSpPr>
          <p:nvPr>
            <p:ph type="title"/>
          </p:nvPr>
        </p:nvSpPr>
        <p:spPr>
          <a:xfrm>
            <a:off x="1752600" y="946000"/>
            <a:ext cx="8686800" cy="96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Quarkus Improve Startup Time</a:t>
            </a:r>
            <a:endParaRPr/>
          </a:p>
        </p:txBody>
      </p:sp>
      <p:sp>
        <p:nvSpPr>
          <p:cNvPr id="1112" name="Google Shape;1112;p30"/>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Clr>
                <a:schemeClr val="dk1"/>
              </a:buClr>
              <a:buSzPts val="1100"/>
              <a:buFont typeface="Arial"/>
              <a:buNone/>
            </a:pPr>
            <a:r>
              <a:rPr lang="en"/>
              <a:t>QUARKUS HANDS-ON LAB</a:t>
            </a:r>
            <a:endParaRPr/>
          </a:p>
        </p:txBody>
      </p:sp>
      <p:sp>
        <p:nvSpPr>
          <p:cNvPr id="1113" name="Google Shape;1113;p30"/>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Clr>
                <a:srgbClr val="000000"/>
              </a:buClr>
              <a:buSzPts val="800"/>
              <a:buFont typeface="Arial"/>
              <a:buNone/>
            </a:pPr>
            <a:fld id="{00000000-1234-1234-1234-123412341234}" type="slidenum">
              <a:rPr lang="en"/>
              <a:t>15</a:t>
            </a:fld>
            <a:endParaRPr/>
          </a:p>
        </p:txBody>
      </p:sp>
      <p:sp>
        <p:nvSpPr>
          <p:cNvPr id="1114" name="Google Shape;1114;p30"/>
          <p:cNvSpPr txBox="1">
            <a:spLocks noGrp="1"/>
          </p:cNvSpPr>
          <p:nvPr>
            <p:ph type="subTitle" idx="2"/>
          </p:nvPr>
        </p:nvSpPr>
        <p:spPr>
          <a:xfrm>
            <a:off x="885050" y="6169550"/>
            <a:ext cx="9183000" cy="5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
        <p:nvSpPr>
          <p:cNvPr id="1115" name="Google Shape;1115;p30"/>
          <p:cNvSpPr txBox="1"/>
          <p:nvPr/>
        </p:nvSpPr>
        <p:spPr>
          <a:xfrm>
            <a:off x="2640450" y="2756413"/>
            <a:ext cx="2853300" cy="24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Open Sans"/>
                <a:ea typeface="Open Sans"/>
                <a:cs typeface="Open Sans"/>
                <a:sym typeface="Open Sans"/>
              </a:rPr>
              <a:t>Quarkus + GraalVM </a:t>
            </a:r>
            <a:r>
              <a:rPr lang="en" sz="1200" b="1">
                <a:solidFill>
                  <a:srgbClr val="434343"/>
                </a:solidFill>
                <a:latin typeface="Open Sans"/>
                <a:ea typeface="Open Sans"/>
                <a:cs typeface="Open Sans"/>
                <a:sym typeface="Open Sans"/>
              </a:rPr>
              <a:t>0.014 Seconds</a:t>
            </a:r>
            <a:endParaRPr sz="1200" b="1">
              <a:solidFill>
                <a:srgbClr val="434343"/>
              </a:solidFill>
              <a:latin typeface="Open Sans"/>
              <a:ea typeface="Open Sans"/>
              <a:cs typeface="Open Sans"/>
              <a:sym typeface="Open Sans"/>
            </a:endParaRPr>
          </a:p>
        </p:txBody>
      </p:sp>
      <p:sp>
        <p:nvSpPr>
          <p:cNvPr id="1116" name="Google Shape;1116;p30"/>
          <p:cNvSpPr txBox="1"/>
          <p:nvPr/>
        </p:nvSpPr>
        <p:spPr>
          <a:xfrm>
            <a:off x="4907125" y="2368513"/>
            <a:ext cx="1686600" cy="36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004A"/>
                </a:solidFill>
                <a:latin typeface="Open Sans Light"/>
                <a:ea typeface="Open Sans Light"/>
                <a:cs typeface="Open Sans Light"/>
                <a:sym typeface="Open Sans Light"/>
              </a:rPr>
              <a:t>REST</a:t>
            </a:r>
            <a:endParaRPr sz="1800">
              <a:solidFill>
                <a:srgbClr val="FF004A"/>
              </a:solidFill>
              <a:latin typeface="Open Sans Light"/>
              <a:ea typeface="Open Sans Light"/>
              <a:cs typeface="Open Sans Light"/>
              <a:sym typeface="Open Sans Light"/>
            </a:endParaRPr>
          </a:p>
        </p:txBody>
      </p:sp>
      <p:sp>
        <p:nvSpPr>
          <p:cNvPr id="1117" name="Google Shape;1117;p30"/>
          <p:cNvSpPr/>
          <p:nvPr/>
        </p:nvSpPr>
        <p:spPr>
          <a:xfrm>
            <a:off x="2614050" y="3364129"/>
            <a:ext cx="3147000" cy="2922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2614050" y="3048571"/>
            <a:ext cx="548700" cy="2922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2614050" y="2733013"/>
            <a:ext cx="26400" cy="292200"/>
          </a:xfrm>
          <a:prstGeom prst="rect">
            <a:avLst/>
          </a:prstGeom>
          <a:solidFill>
            <a:srgbClr val="469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2614050" y="4786088"/>
            <a:ext cx="59100" cy="292200"/>
          </a:xfrm>
          <a:prstGeom prst="rect">
            <a:avLst/>
          </a:prstGeom>
          <a:solidFill>
            <a:srgbClr val="469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2614050" y="5101662"/>
            <a:ext cx="1834500" cy="2922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2614050" y="5422638"/>
            <a:ext cx="6963900" cy="292200"/>
          </a:xfrm>
          <a:prstGeom prst="rect">
            <a:avLst/>
          </a:prstGeom>
          <a:solidFill>
            <a:srgbClr val="4695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txBox="1"/>
          <p:nvPr/>
        </p:nvSpPr>
        <p:spPr>
          <a:xfrm>
            <a:off x="4907125" y="4421588"/>
            <a:ext cx="1686600" cy="36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004A"/>
                </a:solidFill>
                <a:latin typeface="Open Sans Light"/>
                <a:ea typeface="Open Sans Light"/>
                <a:cs typeface="Open Sans Light"/>
                <a:sym typeface="Open Sans Light"/>
              </a:rPr>
              <a:t>REST + CRUD</a:t>
            </a:r>
            <a:endParaRPr sz="1800">
              <a:solidFill>
                <a:srgbClr val="FF004A"/>
              </a:solidFill>
              <a:latin typeface="Open Sans Light"/>
              <a:ea typeface="Open Sans Light"/>
              <a:cs typeface="Open Sans Light"/>
              <a:sym typeface="Open Sans Light"/>
            </a:endParaRPr>
          </a:p>
        </p:txBody>
      </p:sp>
      <p:sp>
        <p:nvSpPr>
          <p:cNvPr id="1124" name="Google Shape;1124;p30"/>
          <p:cNvSpPr txBox="1"/>
          <p:nvPr/>
        </p:nvSpPr>
        <p:spPr>
          <a:xfrm>
            <a:off x="3162750" y="3056671"/>
            <a:ext cx="28533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Open Sans"/>
                <a:ea typeface="Open Sans"/>
                <a:cs typeface="Open Sans"/>
                <a:sym typeface="Open Sans"/>
              </a:rPr>
              <a:t>Quarkus + OpenJDK </a:t>
            </a:r>
            <a:r>
              <a:rPr lang="en" sz="1200" b="1">
                <a:solidFill>
                  <a:srgbClr val="434343"/>
                </a:solidFill>
                <a:latin typeface="Open Sans"/>
                <a:ea typeface="Open Sans"/>
                <a:cs typeface="Open Sans"/>
                <a:sym typeface="Open Sans"/>
              </a:rPr>
              <a:t>0.75 Seconds</a:t>
            </a:r>
            <a:endParaRPr sz="1200" b="1">
              <a:solidFill>
                <a:srgbClr val="434343"/>
              </a:solidFill>
              <a:latin typeface="Open Sans"/>
              <a:ea typeface="Open Sans"/>
              <a:cs typeface="Open Sans"/>
              <a:sym typeface="Open Sans"/>
            </a:endParaRPr>
          </a:p>
        </p:txBody>
      </p:sp>
      <p:sp>
        <p:nvSpPr>
          <p:cNvPr id="1125" name="Google Shape;1125;p30"/>
          <p:cNvSpPr txBox="1"/>
          <p:nvPr/>
        </p:nvSpPr>
        <p:spPr>
          <a:xfrm>
            <a:off x="2673150" y="4835871"/>
            <a:ext cx="2853300" cy="21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Open Sans"/>
                <a:ea typeface="Open Sans"/>
                <a:cs typeface="Open Sans"/>
                <a:sym typeface="Open Sans"/>
              </a:rPr>
              <a:t>Quarkus + GraalVM </a:t>
            </a:r>
            <a:r>
              <a:rPr lang="en" sz="1200" b="1">
                <a:solidFill>
                  <a:srgbClr val="434343"/>
                </a:solidFill>
                <a:latin typeface="Open Sans"/>
                <a:ea typeface="Open Sans"/>
                <a:cs typeface="Open Sans"/>
                <a:sym typeface="Open Sans"/>
              </a:rPr>
              <a:t>0.055 Seconds</a:t>
            </a:r>
            <a:endParaRPr sz="1200" b="1">
              <a:solidFill>
                <a:srgbClr val="434343"/>
              </a:solidFill>
              <a:latin typeface="Open Sans"/>
              <a:ea typeface="Open Sans"/>
              <a:cs typeface="Open Sans"/>
              <a:sym typeface="Open Sans"/>
            </a:endParaRPr>
          </a:p>
        </p:txBody>
      </p:sp>
      <p:sp>
        <p:nvSpPr>
          <p:cNvPr id="1126" name="Google Shape;1126;p30"/>
          <p:cNvSpPr txBox="1"/>
          <p:nvPr/>
        </p:nvSpPr>
        <p:spPr>
          <a:xfrm>
            <a:off x="4448550" y="5129263"/>
            <a:ext cx="2853300" cy="21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Open Sans"/>
                <a:ea typeface="Open Sans"/>
                <a:cs typeface="Open Sans"/>
                <a:sym typeface="Open Sans"/>
              </a:rPr>
              <a:t>Quarkus + OpenJDK </a:t>
            </a:r>
            <a:r>
              <a:rPr lang="en" sz="1200" b="1">
                <a:solidFill>
                  <a:srgbClr val="434343"/>
                </a:solidFill>
                <a:latin typeface="Open Sans"/>
                <a:ea typeface="Open Sans"/>
                <a:cs typeface="Open Sans"/>
                <a:sym typeface="Open Sans"/>
              </a:rPr>
              <a:t>2.5 Seconds</a:t>
            </a:r>
            <a:endParaRPr sz="1200" b="1">
              <a:solidFill>
                <a:srgbClr val="434343"/>
              </a:solidFill>
              <a:latin typeface="Open Sans"/>
              <a:ea typeface="Open Sans"/>
              <a:cs typeface="Open Sans"/>
              <a:sym typeface="Open Sans"/>
            </a:endParaRPr>
          </a:p>
        </p:txBody>
      </p:sp>
      <p:sp>
        <p:nvSpPr>
          <p:cNvPr id="1127" name="Google Shape;1127;p30"/>
          <p:cNvSpPr txBox="1"/>
          <p:nvPr/>
        </p:nvSpPr>
        <p:spPr>
          <a:xfrm>
            <a:off x="6336674" y="5460738"/>
            <a:ext cx="3241200" cy="216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FFFFFF"/>
                </a:solidFill>
                <a:latin typeface="Open Sans"/>
                <a:ea typeface="Open Sans"/>
                <a:cs typeface="Open Sans"/>
                <a:sym typeface="Open Sans"/>
              </a:rPr>
              <a:t>Traditional Cloud-Native Stack </a:t>
            </a:r>
            <a:r>
              <a:rPr lang="en" sz="1200" b="1">
                <a:solidFill>
                  <a:srgbClr val="FFFFFF"/>
                </a:solidFill>
                <a:latin typeface="Open Sans"/>
                <a:ea typeface="Open Sans"/>
                <a:cs typeface="Open Sans"/>
                <a:sym typeface="Open Sans"/>
              </a:rPr>
              <a:t>9.5 Seconds</a:t>
            </a:r>
            <a:endParaRPr sz="1200" b="1">
              <a:solidFill>
                <a:srgbClr val="FFFFFF"/>
              </a:solidFill>
              <a:latin typeface="Open Sans"/>
              <a:ea typeface="Open Sans"/>
              <a:cs typeface="Open Sans"/>
              <a:sym typeface="Open Sans"/>
            </a:endParaRPr>
          </a:p>
        </p:txBody>
      </p:sp>
      <p:sp>
        <p:nvSpPr>
          <p:cNvPr id="1128" name="Google Shape;1128;p30"/>
          <p:cNvSpPr txBox="1"/>
          <p:nvPr/>
        </p:nvSpPr>
        <p:spPr>
          <a:xfrm>
            <a:off x="5761050" y="3402213"/>
            <a:ext cx="3191100" cy="21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Open Sans"/>
                <a:ea typeface="Open Sans"/>
                <a:cs typeface="Open Sans"/>
                <a:sym typeface="Open Sans"/>
              </a:rPr>
              <a:t>Traditional Cloud-Native Stack </a:t>
            </a:r>
            <a:r>
              <a:rPr lang="en" sz="1200" b="1">
                <a:solidFill>
                  <a:srgbClr val="434343"/>
                </a:solidFill>
                <a:latin typeface="Open Sans"/>
                <a:ea typeface="Open Sans"/>
                <a:cs typeface="Open Sans"/>
                <a:sym typeface="Open Sans"/>
              </a:rPr>
              <a:t>4.3 Seconds</a:t>
            </a:r>
            <a:endParaRPr sz="1200" b="1">
              <a:solidFill>
                <a:srgbClr val="434343"/>
              </a:solidFill>
              <a:latin typeface="Open Sans"/>
              <a:ea typeface="Open Sans"/>
              <a:cs typeface="Open Sans"/>
              <a:sym typeface="Open Sans"/>
            </a:endParaRPr>
          </a:p>
        </p:txBody>
      </p:sp>
      <p:cxnSp>
        <p:nvCxnSpPr>
          <p:cNvPr id="1129" name="Google Shape;1129;p30"/>
          <p:cNvCxnSpPr/>
          <p:nvPr/>
        </p:nvCxnSpPr>
        <p:spPr>
          <a:xfrm>
            <a:off x="1900800" y="4036263"/>
            <a:ext cx="8390400" cy="0"/>
          </a:xfrm>
          <a:prstGeom prst="straightConnector1">
            <a:avLst/>
          </a:prstGeom>
          <a:noFill/>
          <a:ln w="19050" cap="flat" cmpd="sng">
            <a:solidFill>
              <a:srgbClr val="FF004A"/>
            </a:solidFill>
            <a:prstDash val="dot"/>
            <a:round/>
            <a:headEnd type="none" w="med" len="med"/>
            <a:tailEnd type="none" w="med" len="med"/>
          </a:ln>
        </p:spPr>
      </p:cxnSp>
      <p:pic>
        <p:nvPicPr>
          <p:cNvPr id="1130" name="Google Shape;1130;p30"/>
          <p:cNvPicPr preferRelativeResize="0"/>
          <p:nvPr/>
        </p:nvPicPr>
        <p:blipFill rotWithShape="1">
          <a:blip r:embed="rId3">
            <a:alphaModFix/>
          </a:blip>
          <a:srcRect l="1395" t="15438" r="4291" b="29404"/>
          <a:stretch/>
        </p:blipFill>
        <p:spPr>
          <a:xfrm>
            <a:off x="10691325" y="6189550"/>
            <a:ext cx="1051478" cy="455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31"/>
          <p:cNvSpPr/>
          <p:nvPr/>
        </p:nvSpPr>
        <p:spPr>
          <a:xfrm>
            <a:off x="5527300" y="3839900"/>
            <a:ext cx="4690800" cy="606000"/>
          </a:xfrm>
          <a:prstGeom prst="rect">
            <a:avLst/>
          </a:prstGeom>
          <a:noFill/>
          <a:ln w="38100" cap="flat" cmpd="sng">
            <a:solidFill>
              <a:srgbClr val="595959"/>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txBox="1">
            <a:spLocks noGrp="1"/>
          </p:cNvSpPr>
          <p:nvPr>
            <p:ph type="title"/>
          </p:nvPr>
        </p:nvSpPr>
        <p:spPr>
          <a:xfrm>
            <a:off x="1752600" y="946000"/>
            <a:ext cx="8686800" cy="96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Quarkus</a:t>
            </a:r>
            <a:endParaRPr/>
          </a:p>
        </p:txBody>
      </p:sp>
      <p:sp>
        <p:nvSpPr>
          <p:cNvPr id="1137" name="Google Shape;1137;p31"/>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Clr>
                <a:schemeClr val="dk1"/>
              </a:buClr>
              <a:buSzPts val="1100"/>
              <a:buFont typeface="Arial"/>
              <a:buNone/>
            </a:pPr>
            <a:r>
              <a:rPr lang="en"/>
              <a:t>QUARKUS HANDS-ON LAB</a:t>
            </a:r>
            <a:endParaRPr/>
          </a:p>
        </p:txBody>
      </p:sp>
      <p:sp>
        <p:nvSpPr>
          <p:cNvPr id="1138" name="Google Shape;1138;p31"/>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16</a:t>
            </a:fld>
            <a:endParaRPr/>
          </a:p>
        </p:txBody>
      </p:sp>
      <p:sp>
        <p:nvSpPr>
          <p:cNvPr id="1139" name="Google Shape;1139;p31"/>
          <p:cNvSpPr txBox="1">
            <a:spLocks noGrp="1"/>
          </p:cNvSpPr>
          <p:nvPr>
            <p:ph type="subTitle" idx="2"/>
          </p:nvPr>
        </p:nvSpPr>
        <p:spPr>
          <a:xfrm>
            <a:off x="885050" y="6169550"/>
            <a:ext cx="9183000" cy="5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
        <p:nvSpPr>
          <p:cNvPr id="1140" name="Google Shape;1140;p31"/>
          <p:cNvSpPr/>
          <p:nvPr/>
        </p:nvSpPr>
        <p:spPr>
          <a:xfrm>
            <a:off x="5691238" y="2712575"/>
            <a:ext cx="4362900" cy="436500"/>
          </a:xfrm>
          <a:prstGeom prst="rect">
            <a:avLst/>
          </a:prstGeom>
          <a:solidFill>
            <a:srgbClr val="B5D4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SemiBold"/>
                <a:ea typeface="Open Sans SemiBold"/>
                <a:cs typeface="Open Sans SemiBold"/>
                <a:sym typeface="Open Sans SemiBold"/>
              </a:rPr>
              <a:t>App</a:t>
            </a:r>
            <a:endParaRPr sz="1800">
              <a:latin typeface="Open Sans SemiBold"/>
              <a:ea typeface="Open Sans SemiBold"/>
              <a:cs typeface="Open Sans SemiBold"/>
              <a:sym typeface="Open Sans SemiBold"/>
            </a:endParaRPr>
          </a:p>
        </p:txBody>
      </p:sp>
      <p:sp>
        <p:nvSpPr>
          <p:cNvPr id="1141" name="Google Shape;1141;p31"/>
          <p:cNvSpPr/>
          <p:nvPr/>
        </p:nvSpPr>
        <p:spPr>
          <a:xfrm>
            <a:off x="5691238" y="3311551"/>
            <a:ext cx="4362900" cy="436500"/>
          </a:xfrm>
          <a:prstGeom prst="rect">
            <a:avLst/>
          </a:prstGeom>
          <a:solidFill>
            <a:srgbClr val="90BF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SemiBold"/>
                <a:ea typeface="Open Sans SemiBold"/>
                <a:cs typeface="Open Sans SemiBold"/>
                <a:sym typeface="Open Sans SemiBold"/>
              </a:rPr>
              <a:t>Optimized Application Frameworks</a:t>
            </a:r>
            <a:endParaRPr sz="1800">
              <a:latin typeface="Open Sans SemiBold"/>
              <a:ea typeface="Open Sans SemiBold"/>
              <a:cs typeface="Open Sans SemiBold"/>
              <a:sym typeface="Open Sans SemiBold"/>
            </a:endParaRPr>
          </a:p>
        </p:txBody>
      </p:sp>
      <p:sp>
        <p:nvSpPr>
          <p:cNvPr id="1142" name="Google Shape;1142;p31"/>
          <p:cNvSpPr txBox="1"/>
          <p:nvPr/>
        </p:nvSpPr>
        <p:spPr>
          <a:xfrm>
            <a:off x="2137863" y="1779875"/>
            <a:ext cx="3364200" cy="27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570B0"/>
                </a:solidFill>
                <a:latin typeface="Open Sans SemiBold"/>
                <a:ea typeface="Open Sans SemiBold"/>
                <a:cs typeface="Open Sans SemiBold"/>
                <a:sym typeface="Open Sans SemiBold"/>
              </a:rPr>
              <a:t>Architecture: </a:t>
            </a:r>
            <a:r>
              <a:rPr lang="en" sz="1800">
                <a:solidFill>
                  <a:srgbClr val="FF004A"/>
                </a:solidFill>
                <a:latin typeface="Open Sans SemiBold"/>
                <a:ea typeface="Open Sans SemiBold"/>
                <a:cs typeface="Open Sans SemiBold"/>
                <a:sym typeface="Open Sans SemiBold"/>
              </a:rPr>
              <a:t>Microservices,</a:t>
            </a:r>
            <a:br>
              <a:rPr lang="en" sz="1800">
                <a:solidFill>
                  <a:srgbClr val="FF004A"/>
                </a:solidFill>
                <a:latin typeface="Open Sans SemiBold"/>
                <a:ea typeface="Open Sans SemiBold"/>
                <a:cs typeface="Open Sans SemiBold"/>
                <a:sym typeface="Open Sans SemiBold"/>
              </a:rPr>
            </a:br>
            <a:r>
              <a:rPr lang="en" sz="1800">
                <a:solidFill>
                  <a:srgbClr val="FF004A"/>
                </a:solidFill>
                <a:latin typeface="Open Sans SemiBold"/>
                <a:ea typeface="Open Sans SemiBold"/>
                <a:cs typeface="Open Sans SemiBold"/>
                <a:sym typeface="Open Sans SemiBold"/>
              </a:rPr>
              <a:t>                         Serverless </a:t>
            </a:r>
            <a:br>
              <a:rPr lang="en" sz="1800">
                <a:solidFill>
                  <a:srgbClr val="FF004A"/>
                </a:solidFill>
                <a:latin typeface="Open Sans SemiBold"/>
                <a:ea typeface="Open Sans SemiBold"/>
                <a:cs typeface="Open Sans SemiBold"/>
                <a:sym typeface="Open Sans SemiBold"/>
              </a:rPr>
            </a:br>
            <a:br>
              <a:rPr lang="en" sz="1800">
                <a:solidFill>
                  <a:srgbClr val="FF004A"/>
                </a:solidFill>
                <a:latin typeface="Open Sans SemiBold"/>
                <a:ea typeface="Open Sans SemiBold"/>
                <a:cs typeface="Open Sans SemiBold"/>
                <a:sym typeface="Open Sans SemiBold"/>
              </a:rPr>
            </a:br>
            <a:r>
              <a:rPr lang="en" sz="1800">
                <a:solidFill>
                  <a:srgbClr val="3570B0"/>
                </a:solidFill>
                <a:latin typeface="Open Sans SemiBold"/>
                <a:ea typeface="Open Sans SemiBold"/>
                <a:cs typeface="Open Sans SemiBold"/>
                <a:sym typeface="Open Sans SemiBold"/>
              </a:rPr>
              <a:t>Deployment: </a:t>
            </a:r>
            <a:r>
              <a:rPr lang="en" sz="1800">
                <a:solidFill>
                  <a:srgbClr val="FF004A"/>
                </a:solidFill>
                <a:latin typeface="Open Sans SemiBold"/>
                <a:ea typeface="Open Sans SemiBold"/>
                <a:cs typeface="Open Sans SemiBold"/>
                <a:sym typeface="Open Sans SemiBold"/>
              </a:rPr>
              <a:t>Single App</a:t>
            </a:r>
            <a:endParaRPr sz="1800">
              <a:solidFill>
                <a:srgbClr val="FF004A"/>
              </a:solidFill>
              <a:latin typeface="Open Sans SemiBold"/>
              <a:ea typeface="Open Sans SemiBold"/>
              <a:cs typeface="Open Sans SemiBold"/>
              <a:sym typeface="Open Sans SemiBold"/>
            </a:endParaRPr>
          </a:p>
          <a:p>
            <a:pPr marL="0" lvl="0" indent="0" algn="l" rtl="0">
              <a:spcBef>
                <a:spcPts val="0"/>
              </a:spcBef>
              <a:spcAft>
                <a:spcPts val="0"/>
              </a:spcAft>
              <a:buNone/>
            </a:pPr>
            <a:endParaRPr sz="1800">
              <a:solidFill>
                <a:srgbClr val="FF004A"/>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1800">
                <a:solidFill>
                  <a:srgbClr val="3570B0"/>
                </a:solidFill>
                <a:latin typeface="Open Sans SemiBold"/>
                <a:ea typeface="Open Sans SemiBold"/>
                <a:cs typeface="Open Sans SemiBold"/>
                <a:sym typeface="Open Sans SemiBold"/>
              </a:rPr>
              <a:t>App Lifecycle: </a:t>
            </a:r>
            <a:r>
              <a:rPr lang="en" sz="1800">
                <a:solidFill>
                  <a:srgbClr val="FF004A"/>
                </a:solidFill>
                <a:latin typeface="Open Sans SemiBold"/>
                <a:ea typeface="Open Sans SemiBold"/>
                <a:cs typeface="Open Sans SemiBold"/>
                <a:sym typeface="Open Sans SemiBold"/>
              </a:rPr>
              <a:t>Seconds to</a:t>
            </a:r>
            <a:br>
              <a:rPr lang="en" sz="1800">
                <a:solidFill>
                  <a:srgbClr val="FF004A"/>
                </a:solidFill>
                <a:latin typeface="Open Sans SemiBold"/>
                <a:ea typeface="Open Sans SemiBold"/>
                <a:cs typeface="Open Sans SemiBold"/>
                <a:sym typeface="Open Sans SemiBold"/>
              </a:rPr>
            </a:br>
            <a:r>
              <a:rPr lang="en" sz="1800">
                <a:solidFill>
                  <a:srgbClr val="FF004A"/>
                </a:solidFill>
                <a:latin typeface="Open Sans SemiBold"/>
                <a:ea typeface="Open Sans SemiBold"/>
                <a:cs typeface="Open Sans SemiBold"/>
                <a:sym typeface="Open Sans SemiBold"/>
              </a:rPr>
              <a:t>                          Days</a:t>
            </a:r>
            <a:endParaRPr sz="1800">
              <a:solidFill>
                <a:srgbClr val="3570B0"/>
              </a:solidFill>
              <a:latin typeface="Open Sans SemiBold"/>
              <a:ea typeface="Open Sans SemiBold"/>
              <a:cs typeface="Open Sans SemiBold"/>
              <a:sym typeface="Open Sans SemiBold"/>
            </a:endParaRPr>
          </a:p>
          <a:p>
            <a:pPr marL="0" lvl="0" indent="0" algn="l" rtl="0">
              <a:spcBef>
                <a:spcPts val="0"/>
              </a:spcBef>
              <a:spcAft>
                <a:spcPts val="0"/>
              </a:spcAft>
              <a:buNone/>
            </a:pPr>
            <a:endParaRPr sz="1800">
              <a:solidFill>
                <a:srgbClr val="3570B0"/>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1800">
                <a:solidFill>
                  <a:srgbClr val="3570B0"/>
                </a:solidFill>
                <a:latin typeface="Open Sans SemiBold"/>
                <a:ea typeface="Open Sans SemiBold"/>
                <a:cs typeface="Open Sans SemiBold"/>
                <a:sym typeface="Open Sans SemiBold"/>
              </a:rPr>
              <a:t>Memory: </a:t>
            </a:r>
            <a:r>
              <a:rPr lang="en" sz="1800">
                <a:solidFill>
                  <a:srgbClr val="FF004A"/>
                </a:solidFill>
                <a:latin typeface="Open Sans SemiBold"/>
                <a:ea typeface="Open Sans SemiBold"/>
                <a:cs typeface="Open Sans SemiBold"/>
                <a:sym typeface="Open Sans SemiBold"/>
              </a:rPr>
              <a:t>        10MBs+ RAM</a:t>
            </a:r>
            <a:endParaRPr sz="1800">
              <a:solidFill>
                <a:srgbClr val="FF004A"/>
              </a:solidFill>
              <a:latin typeface="Open Sans SemiBold"/>
              <a:ea typeface="Open Sans SemiBold"/>
              <a:cs typeface="Open Sans SemiBold"/>
              <a:sym typeface="Open Sans SemiBold"/>
            </a:endParaRPr>
          </a:p>
          <a:p>
            <a:pPr marL="0" lvl="0" indent="0" algn="l" rtl="0">
              <a:spcBef>
                <a:spcPts val="0"/>
              </a:spcBef>
              <a:spcAft>
                <a:spcPts val="0"/>
              </a:spcAft>
              <a:buNone/>
            </a:pPr>
            <a:endParaRPr sz="1800">
              <a:solidFill>
                <a:srgbClr val="FF004A"/>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1800">
                <a:solidFill>
                  <a:srgbClr val="3570B0"/>
                </a:solidFill>
                <a:latin typeface="Open Sans SemiBold"/>
                <a:ea typeface="Open Sans SemiBold"/>
                <a:cs typeface="Open Sans SemiBold"/>
                <a:sym typeface="Open Sans SemiBold"/>
              </a:rPr>
              <a:t>Startup Time:</a:t>
            </a:r>
            <a:r>
              <a:rPr lang="en" sz="1800">
                <a:solidFill>
                  <a:srgbClr val="FF004A"/>
                </a:solidFill>
                <a:latin typeface="Open Sans SemiBold"/>
                <a:ea typeface="Open Sans SemiBold"/>
                <a:cs typeface="Open Sans SemiBold"/>
                <a:sym typeface="Open Sans SemiBold"/>
              </a:rPr>
              <a:t> Milliseconds   </a:t>
            </a:r>
            <a:endParaRPr sz="1800">
              <a:solidFill>
                <a:srgbClr val="FF004A"/>
              </a:solidFill>
              <a:latin typeface="Open Sans SemiBold"/>
              <a:ea typeface="Open Sans SemiBold"/>
              <a:cs typeface="Open Sans SemiBold"/>
              <a:sym typeface="Open Sans SemiBold"/>
            </a:endParaRPr>
          </a:p>
        </p:txBody>
      </p:sp>
      <p:pic>
        <p:nvPicPr>
          <p:cNvPr id="1143" name="Google Shape;1143;p31"/>
          <p:cNvPicPr preferRelativeResize="0"/>
          <p:nvPr/>
        </p:nvPicPr>
        <p:blipFill>
          <a:blip r:embed="rId3">
            <a:alphaModFix/>
          </a:blip>
          <a:stretch>
            <a:fillRect/>
          </a:stretch>
        </p:blipFill>
        <p:spPr>
          <a:xfrm>
            <a:off x="6971063" y="4549450"/>
            <a:ext cx="711975" cy="711975"/>
          </a:xfrm>
          <a:prstGeom prst="rect">
            <a:avLst/>
          </a:prstGeom>
          <a:noFill/>
          <a:ln>
            <a:noFill/>
          </a:ln>
        </p:spPr>
      </p:pic>
      <p:pic>
        <p:nvPicPr>
          <p:cNvPr id="1144" name="Google Shape;1144;p31"/>
          <p:cNvPicPr preferRelativeResize="0"/>
          <p:nvPr/>
        </p:nvPicPr>
        <p:blipFill>
          <a:blip r:embed="rId4">
            <a:alphaModFix/>
          </a:blip>
          <a:stretch>
            <a:fillRect/>
          </a:stretch>
        </p:blipFill>
        <p:spPr>
          <a:xfrm>
            <a:off x="7966788" y="4596331"/>
            <a:ext cx="548698" cy="606096"/>
          </a:xfrm>
          <a:prstGeom prst="rect">
            <a:avLst/>
          </a:prstGeom>
          <a:noFill/>
          <a:ln>
            <a:noFill/>
          </a:ln>
        </p:spPr>
      </p:pic>
      <p:sp>
        <p:nvSpPr>
          <p:cNvPr id="1145" name="Google Shape;1145;p31"/>
          <p:cNvSpPr/>
          <p:nvPr/>
        </p:nvSpPr>
        <p:spPr>
          <a:xfrm>
            <a:off x="5715613" y="3924087"/>
            <a:ext cx="4362900" cy="436500"/>
          </a:xfrm>
          <a:prstGeom prst="rect">
            <a:avLst/>
          </a:prstGeom>
          <a:solidFill>
            <a:srgbClr val="3570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pen Sans SemiBold"/>
                <a:ea typeface="Open Sans SemiBold"/>
                <a:cs typeface="Open Sans SemiBold"/>
                <a:sym typeface="Open Sans SemiBold"/>
              </a:rPr>
              <a:t>Java Virtual Machine (Hotspot)</a:t>
            </a:r>
            <a:endParaRPr sz="1800">
              <a:solidFill>
                <a:srgbClr val="FFFFFF"/>
              </a:solidFill>
              <a:latin typeface="Open Sans SemiBold"/>
              <a:ea typeface="Open Sans SemiBold"/>
              <a:cs typeface="Open Sans SemiBold"/>
              <a:sym typeface="Open Sans SemiBold"/>
            </a:endParaRPr>
          </a:p>
        </p:txBody>
      </p:sp>
      <p:sp>
        <p:nvSpPr>
          <p:cNvPr id="1146" name="Google Shape;1146;p31"/>
          <p:cNvSpPr txBox="1"/>
          <p:nvPr/>
        </p:nvSpPr>
        <p:spPr>
          <a:xfrm>
            <a:off x="9790275" y="5136725"/>
            <a:ext cx="1152300" cy="43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pen Sans"/>
                <a:ea typeface="Open Sans"/>
                <a:cs typeface="Open Sans"/>
                <a:sym typeface="Open Sans"/>
              </a:rPr>
              <a:t>Optional</a:t>
            </a:r>
            <a:endParaRPr b="1">
              <a:latin typeface="Open Sans"/>
              <a:ea typeface="Open Sans"/>
              <a:cs typeface="Open Sans"/>
              <a:sym typeface="Open Sans"/>
            </a:endParaRPr>
          </a:p>
        </p:txBody>
      </p:sp>
      <p:cxnSp>
        <p:nvCxnSpPr>
          <p:cNvPr id="1147" name="Google Shape;1147;p31"/>
          <p:cNvCxnSpPr>
            <a:stCxn id="1146" idx="1"/>
          </p:cNvCxnSpPr>
          <p:nvPr/>
        </p:nvCxnSpPr>
        <p:spPr>
          <a:xfrm rot="10800000">
            <a:off x="9290475" y="4514675"/>
            <a:ext cx="499800" cy="840300"/>
          </a:xfrm>
          <a:prstGeom prst="straightConnector1">
            <a:avLst/>
          </a:prstGeom>
          <a:noFill/>
          <a:ln w="28575" cap="flat" cmpd="sng">
            <a:solidFill>
              <a:srgbClr val="595959"/>
            </a:solidFill>
            <a:prstDash val="solid"/>
            <a:round/>
            <a:headEnd type="none" w="med" len="med"/>
            <a:tailEnd type="triangle" w="med" len="med"/>
          </a:ln>
        </p:spPr>
      </p:cxnSp>
      <p:pic>
        <p:nvPicPr>
          <p:cNvPr id="1148" name="Google Shape;1148;p31"/>
          <p:cNvPicPr preferRelativeResize="0"/>
          <p:nvPr/>
        </p:nvPicPr>
        <p:blipFill rotWithShape="1">
          <a:blip r:embed="rId5">
            <a:alphaModFix/>
          </a:blip>
          <a:srcRect l="1395" t="15438" r="4291" b="29404"/>
          <a:stretch/>
        </p:blipFill>
        <p:spPr>
          <a:xfrm>
            <a:off x="10691325" y="6189550"/>
            <a:ext cx="1051478" cy="455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32"/>
          <p:cNvSpPr txBox="1">
            <a:spLocks noGrp="1"/>
          </p:cNvSpPr>
          <p:nvPr>
            <p:ph type="title"/>
          </p:nvPr>
        </p:nvSpPr>
        <p:spPr>
          <a:xfrm>
            <a:off x="1752600" y="946000"/>
            <a:ext cx="8686800" cy="96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Developer Joy</a:t>
            </a:r>
            <a:endParaRPr/>
          </a:p>
        </p:txBody>
      </p:sp>
      <p:sp>
        <p:nvSpPr>
          <p:cNvPr id="1154" name="Google Shape;1154;p32"/>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Clr>
                <a:schemeClr val="dk1"/>
              </a:buClr>
              <a:buSzPts val="1100"/>
              <a:buFont typeface="Arial"/>
              <a:buNone/>
            </a:pPr>
            <a:r>
              <a:rPr lang="en"/>
              <a:t>QUARKUS HANDS-ON LAB</a:t>
            </a:r>
            <a:endParaRPr/>
          </a:p>
        </p:txBody>
      </p:sp>
      <p:sp>
        <p:nvSpPr>
          <p:cNvPr id="1155" name="Google Shape;1155;p32"/>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Clr>
                <a:srgbClr val="000000"/>
              </a:buClr>
              <a:buSzPts val="800"/>
              <a:buFont typeface="Arial"/>
              <a:buNone/>
            </a:pPr>
            <a:fld id="{00000000-1234-1234-1234-123412341234}" type="slidenum">
              <a:rPr lang="en"/>
              <a:t>17</a:t>
            </a:fld>
            <a:endParaRPr/>
          </a:p>
        </p:txBody>
      </p:sp>
      <p:sp>
        <p:nvSpPr>
          <p:cNvPr id="1156" name="Google Shape;1156;p32"/>
          <p:cNvSpPr txBox="1">
            <a:spLocks noGrp="1"/>
          </p:cNvSpPr>
          <p:nvPr>
            <p:ph type="subTitle" idx="2"/>
          </p:nvPr>
        </p:nvSpPr>
        <p:spPr>
          <a:xfrm>
            <a:off x="885050" y="6169550"/>
            <a:ext cx="9183000" cy="5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1157" name="Google Shape;1157;p32"/>
          <p:cNvPicPr preferRelativeResize="0"/>
          <p:nvPr/>
        </p:nvPicPr>
        <p:blipFill>
          <a:blip r:embed="rId3">
            <a:alphaModFix/>
          </a:blip>
          <a:stretch>
            <a:fillRect/>
          </a:stretch>
        </p:blipFill>
        <p:spPr>
          <a:xfrm>
            <a:off x="7525800" y="1888788"/>
            <a:ext cx="3568525" cy="3568525"/>
          </a:xfrm>
          <a:prstGeom prst="rect">
            <a:avLst/>
          </a:prstGeom>
          <a:noFill/>
          <a:ln>
            <a:noFill/>
          </a:ln>
        </p:spPr>
      </p:pic>
      <p:sp>
        <p:nvSpPr>
          <p:cNvPr id="1158" name="Google Shape;1158;p32"/>
          <p:cNvSpPr txBox="1"/>
          <p:nvPr/>
        </p:nvSpPr>
        <p:spPr>
          <a:xfrm>
            <a:off x="1398625" y="1888800"/>
            <a:ext cx="5859000" cy="291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F004A"/>
                </a:solidFill>
                <a:latin typeface="Open Sans"/>
                <a:ea typeface="Open Sans"/>
                <a:cs typeface="Open Sans"/>
                <a:sym typeface="Open Sans"/>
              </a:rPr>
              <a:t>A cohesive platform for optimized developer joy:</a:t>
            </a:r>
            <a:endParaRPr sz="1800">
              <a:solidFill>
                <a:srgbClr val="FF004A"/>
              </a:solidFill>
              <a:latin typeface="Open Sans"/>
              <a:ea typeface="Open Sans"/>
              <a:cs typeface="Open Sans"/>
              <a:sym typeface="Open Sans"/>
            </a:endParaRPr>
          </a:p>
          <a:p>
            <a:pPr marL="457200" lvl="0" indent="-342900" algn="l" rtl="0">
              <a:lnSpc>
                <a:spcPct val="150000"/>
              </a:lnSpc>
              <a:spcBef>
                <a:spcPts val="1600"/>
              </a:spcBef>
              <a:spcAft>
                <a:spcPts val="0"/>
              </a:spcAft>
              <a:buClr>
                <a:srgbClr val="434343"/>
              </a:buClr>
              <a:buSzPts val="1800"/>
              <a:buFont typeface="Open Sans Light"/>
              <a:buChar char="●"/>
            </a:pPr>
            <a:r>
              <a:rPr lang="en" sz="1800">
                <a:solidFill>
                  <a:srgbClr val="434343"/>
                </a:solidFill>
                <a:latin typeface="Open Sans Light"/>
                <a:ea typeface="Open Sans Light"/>
                <a:cs typeface="Open Sans Light"/>
                <a:sym typeface="Open Sans Light"/>
              </a:rPr>
              <a:t>Based on standards, but not limited</a:t>
            </a:r>
            <a:endParaRPr sz="1800">
              <a:solidFill>
                <a:srgbClr val="434343"/>
              </a:solidFill>
              <a:latin typeface="Open Sans Light"/>
              <a:ea typeface="Open Sans Light"/>
              <a:cs typeface="Open Sans Light"/>
              <a:sym typeface="Open Sans Light"/>
            </a:endParaRPr>
          </a:p>
          <a:p>
            <a:pPr marL="457200" lvl="0" indent="-342900" algn="l" rtl="0">
              <a:lnSpc>
                <a:spcPct val="150000"/>
              </a:lnSpc>
              <a:spcBef>
                <a:spcPts val="0"/>
              </a:spcBef>
              <a:spcAft>
                <a:spcPts val="0"/>
              </a:spcAft>
              <a:buClr>
                <a:srgbClr val="434343"/>
              </a:buClr>
              <a:buSzPts val="1800"/>
              <a:buFont typeface="Open Sans Light"/>
              <a:buChar char="●"/>
            </a:pPr>
            <a:r>
              <a:rPr lang="en" sz="1800">
                <a:solidFill>
                  <a:srgbClr val="434343"/>
                </a:solidFill>
                <a:latin typeface="Open Sans Light"/>
                <a:ea typeface="Open Sans Light"/>
                <a:cs typeface="Open Sans Light"/>
                <a:sym typeface="Open Sans Light"/>
              </a:rPr>
              <a:t>Unified configuration</a:t>
            </a:r>
            <a:endParaRPr sz="1800">
              <a:solidFill>
                <a:srgbClr val="434343"/>
              </a:solidFill>
              <a:latin typeface="Open Sans Light"/>
              <a:ea typeface="Open Sans Light"/>
              <a:cs typeface="Open Sans Light"/>
              <a:sym typeface="Open Sans Light"/>
            </a:endParaRPr>
          </a:p>
          <a:p>
            <a:pPr marL="457200" lvl="0" indent="-342900" algn="l" rtl="0">
              <a:lnSpc>
                <a:spcPct val="150000"/>
              </a:lnSpc>
              <a:spcBef>
                <a:spcPts val="0"/>
              </a:spcBef>
              <a:spcAft>
                <a:spcPts val="0"/>
              </a:spcAft>
              <a:buClr>
                <a:srgbClr val="434343"/>
              </a:buClr>
              <a:buSzPts val="1800"/>
              <a:buFont typeface="Open Sans Light"/>
              <a:buChar char="●"/>
            </a:pPr>
            <a:r>
              <a:rPr lang="en" sz="1800">
                <a:solidFill>
                  <a:srgbClr val="434343"/>
                </a:solidFill>
                <a:latin typeface="Open Sans Light"/>
                <a:ea typeface="Open Sans Light"/>
                <a:cs typeface="Open Sans Light"/>
                <a:sym typeface="Open Sans Light"/>
              </a:rPr>
              <a:t>Zero config, live reload in the blink of an eye</a:t>
            </a:r>
            <a:endParaRPr sz="1800">
              <a:solidFill>
                <a:srgbClr val="434343"/>
              </a:solidFill>
              <a:latin typeface="Open Sans Light"/>
              <a:ea typeface="Open Sans Light"/>
              <a:cs typeface="Open Sans Light"/>
              <a:sym typeface="Open Sans Light"/>
            </a:endParaRPr>
          </a:p>
          <a:p>
            <a:pPr marL="457200" lvl="0" indent="-342900" algn="l" rtl="0">
              <a:lnSpc>
                <a:spcPct val="150000"/>
              </a:lnSpc>
              <a:spcBef>
                <a:spcPts val="0"/>
              </a:spcBef>
              <a:spcAft>
                <a:spcPts val="0"/>
              </a:spcAft>
              <a:buClr>
                <a:srgbClr val="434343"/>
              </a:buClr>
              <a:buSzPts val="1800"/>
              <a:buFont typeface="Open Sans Light"/>
              <a:buChar char="●"/>
            </a:pPr>
            <a:r>
              <a:rPr lang="en" sz="1800">
                <a:solidFill>
                  <a:srgbClr val="434343"/>
                </a:solidFill>
                <a:latin typeface="Open Sans Light"/>
                <a:ea typeface="Open Sans Light"/>
                <a:cs typeface="Open Sans Light"/>
                <a:sym typeface="Open Sans Light"/>
              </a:rPr>
              <a:t>Streamlined code for the 80% common usages, flexible for the 20%</a:t>
            </a:r>
            <a:endParaRPr sz="1800">
              <a:solidFill>
                <a:srgbClr val="434343"/>
              </a:solidFill>
              <a:latin typeface="Open Sans Light"/>
              <a:ea typeface="Open Sans Light"/>
              <a:cs typeface="Open Sans Light"/>
              <a:sym typeface="Open Sans Light"/>
            </a:endParaRPr>
          </a:p>
          <a:p>
            <a:pPr marL="457200" lvl="0" indent="-342900" algn="l" rtl="0">
              <a:lnSpc>
                <a:spcPct val="150000"/>
              </a:lnSpc>
              <a:spcBef>
                <a:spcPts val="0"/>
              </a:spcBef>
              <a:spcAft>
                <a:spcPts val="0"/>
              </a:spcAft>
              <a:buClr>
                <a:srgbClr val="434343"/>
              </a:buClr>
              <a:buSzPts val="1800"/>
              <a:buFont typeface="Open Sans Light"/>
              <a:buChar char="●"/>
            </a:pPr>
            <a:r>
              <a:rPr lang="en" sz="1800">
                <a:solidFill>
                  <a:srgbClr val="434343"/>
                </a:solidFill>
                <a:latin typeface="Open Sans Light"/>
                <a:ea typeface="Open Sans Light"/>
                <a:cs typeface="Open Sans Light"/>
                <a:sym typeface="Open Sans Light"/>
              </a:rPr>
              <a:t>No hassle native executable generation</a:t>
            </a:r>
            <a:endParaRPr sz="1800">
              <a:solidFill>
                <a:srgbClr val="434343"/>
              </a:solidFill>
              <a:latin typeface="Open Sans Light"/>
              <a:ea typeface="Open Sans Light"/>
              <a:cs typeface="Open Sans Light"/>
              <a:sym typeface="Open Sans Light"/>
            </a:endParaRPr>
          </a:p>
          <a:p>
            <a:pPr marL="0" lvl="0" indent="0" algn="l" rtl="0">
              <a:lnSpc>
                <a:spcPct val="115000"/>
              </a:lnSpc>
              <a:spcBef>
                <a:spcPts val="1600"/>
              </a:spcBef>
              <a:spcAft>
                <a:spcPts val="0"/>
              </a:spcAft>
              <a:buNone/>
            </a:pPr>
            <a:endParaRPr sz="1800">
              <a:solidFill>
                <a:srgbClr val="434343"/>
              </a:solidFill>
              <a:latin typeface="Open Sans Light"/>
              <a:ea typeface="Open Sans Light"/>
              <a:cs typeface="Open Sans Light"/>
              <a:sym typeface="Open Sans Light"/>
            </a:endParaRPr>
          </a:p>
          <a:p>
            <a:pPr marL="0" lvl="0" indent="0" algn="l" rtl="0">
              <a:lnSpc>
                <a:spcPct val="115000"/>
              </a:lnSpc>
              <a:spcBef>
                <a:spcPts val="1600"/>
              </a:spcBef>
              <a:spcAft>
                <a:spcPts val="1600"/>
              </a:spcAft>
              <a:buNone/>
            </a:pPr>
            <a:endParaRPr sz="1800">
              <a:solidFill>
                <a:srgbClr val="434343"/>
              </a:solidFill>
              <a:latin typeface="Open Sans Light"/>
              <a:ea typeface="Open Sans Light"/>
              <a:cs typeface="Open Sans Light"/>
              <a:sym typeface="Open Sans Light"/>
            </a:endParaRPr>
          </a:p>
        </p:txBody>
      </p:sp>
      <p:pic>
        <p:nvPicPr>
          <p:cNvPr id="1159" name="Google Shape;1159;p32"/>
          <p:cNvPicPr preferRelativeResize="0"/>
          <p:nvPr/>
        </p:nvPicPr>
        <p:blipFill rotWithShape="1">
          <a:blip r:embed="rId4">
            <a:alphaModFix/>
          </a:blip>
          <a:srcRect l="1395" t="15438" r="4291" b="29404"/>
          <a:stretch/>
        </p:blipFill>
        <p:spPr>
          <a:xfrm>
            <a:off x="10691325" y="6189550"/>
            <a:ext cx="1051478" cy="455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33"/>
          <p:cNvSpPr txBox="1">
            <a:spLocks noGrp="1"/>
          </p:cNvSpPr>
          <p:nvPr>
            <p:ph type="title"/>
          </p:nvPr>
        </p:nvSpPr>
        <p:spPr>
          <a:xfrm>
            <a:off x="1752600" y="946000"/>
            <a:ext cx="8686800" cy="96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Unifies Imperative and Reactive</a:t>
            </a:r>
            <a:endParaRPr/>
          </a:p>
        </p:txBody>
      </p:sp>
      <p:sp>
        <p:nvSpPr>
          <p:cNvPr id="1165" name="Google Shape;1165;p33"/>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Clr>
                <a:schemeClr val="dk1"/>
              </a:buClr>
              <a:buSzPts val="1100"/>
              <a:buFont typeface="Arial"/>
              <a:buNone/>
            </a:pPr>
            <a:r>
              <a:rPr lang="en"/>
              <a:t>QUARKUS HANDS-ON LAB</a:t>
            </a:r>
            <a:endParaRPr/>
          </a:p>
        </p:txBody>
      </p:sp>
      <p:sp>
        <p:nvSpPr>
          <p:cNvPr id="1166" name="Google Shape;1166;p33"/>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Clr>
                <a:srgbClr val="000000"/>
              </a:buClr>
              <a:buSzPts val="800"/>
              <a:buFont typeface="Arial"/>
              <a:buNone/>
            </a:pPr>
            <a:fld id="{00000000-1234-1234-1234-123412341234}" type="slidenum">
              <a:rPr lang="en"/>
              <a:t>18</a:t>
            </a:fld>
            <a:endParaRPr/>
          </a:p>
        </p:txBody>
      </p:sp>
      <p:sp>
        <p:nvSpPr>
          <p:cNvPr id="1167" name="Google Shape;1167;p33"/>
          <p:cNvSpPr txBox="1">
            <a:spLocks noGrp="1"/>
          </p:cNvSpPr>
          <p:nvPr>
            <p:ph type="subTitle" idx="2"/>
          </p:nvPr>
        </p:nvSpPr>
        <p:spPr>
          <a:xfrm>
            <a:off x="885050" y="6169550"/>
            <a:ext cx="9183000" cy="5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
        <p:nvSpPr>
          <p:cNvPr id="1168" name="Google Shape;1168;p33"/>
          <p:cNvSpPr txBox="1"/>
          <p:nvPr/>
        </p:nvSpPr>
        <p:spPr>
          <a:xfrm>
            <a:off x="1903100" y="4195425"/>
            <a:ext cx="7735500" cy="1562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Font typeface="Open Sans Light"/>
              <a:buChar char="●"/>
            </a:pPr>
            <a:r>
              <a:rPr lang="en" sz="1800">
                <a:latin typeface="Open Sans Light"/>
                <a:ea typeface="Open Sans Light"/>
                <a:cs typeface="Open Sans Light"/>
                <a:sym typeface="Open Sans Light"/>
              </a:rPr>
              <a:t>Combine both Reactive and imperative development in the same application</a:t>
            </a:r>
            <a:endParaRPr sz="1800">
              <a:latin typeface="Open Sans Light"/>
              <a:ea typeface="Open Sans Light"/>
              <a:cs typeface="Open Sans Light"/>
              <a:sym typeface="Open Sans Light"/>
            </a:endParaRPr>
          </a:p>
          <a:p>
            <a:pPr marL="457200" lvl="0" indent="-342900" algn="l" rtl="0">
              <a:lnSpc>
                <a:spcPct val="115000"/>
              </a:lnSpc>
              <a:spcBef>
                <a:spcPts val="0"/>
              </a:spcBef>
              <a:spcAft>
                <a:spcPts val="0"/>
              </a:spcAft>
              <a:buClr>
                <a:srgbClr val="000000"/>
              </a:buClr>
              <a:buSzPts val="1800"/>
              <a:buFont typeface="Open Sans Light"/>
              <a:buChar char="●"/>
            </a:pPr>
            <a:r>
              <a:rPr lang="en" sz="1800">
                <a:latin typeface="Open Sans Light"/>
                <a:ea typeface="Open Sans Light"/>
                <a:cs typeface="Open Sans Light"/>
                <a:sym typeface="Open Sans Light"/>
              </a:rPr>
              <a:t>Inject the EventBus or the Vertx context</a:t>
            </a:r>
            <a:endParaRPr sz="1800">
              <a:latin typeface="Open Sans Light"/>
              <a:ea typeface="Open Sans Light"/>
              <a:cs typeface="Open Sans Light"/>
              <a:sym typeface="Open Sans Light"/>
            </a:endParaRPr>
          </a:p>
          <a:p>
            <a:pPr marL="457200" lvl="0" indent="-342900" algn="l" rtl="0">
              <a:lnSpc>
                <a:spcPct val="115000"/>
              </a:lnSpc>
              <a:spcBef>
                <a:spcPts val="0"/>
              </a:spcBef>
              <a:spcAft>
                <a:spcPts val="0"/>
              </a:spcAft>
              <a:buClr>
                <a:srgbClr val="000000"/>
              </a:buClr>
              <a:buSzPts val="1800"/>
              <a:buFont typeface="Open Sans Light"/>
              <a:buChar char="●"/>
            </a:pPr>
            <a:r>
              <a:rPr lang="en" sz="1800">
                <a:latin typeface="Open Sans Light"/>
                <a:ea typeface="Open Sans Light"/>
                <a:cs typeface="Open Sans Light"/>
                <a:sym typeface="Open Sans Light"/>
              </a:rPr>
              <a:t>Use the technology that fits your use-case</a:t>
            </a:r>
            <a:endParaRPr sz="1800">
              <a:latin typeface="Open Sans Light"/>
              <a:ea typeface="Open Sans Light"/>
              <a:cs typeface="Open Sans Light"/>
              <a:sym typeface="Open Sans Light"/>
            </a:endParaRPr>
          </a:p>
        </p:txBody>
      </p:sp>
      <p:sp>
        <p:nvSpPr>
          <p:cNvPr id="1169" name="Google Shape;1169;p33"/>
          <p:cNvSpPr txBox="1"/>
          <p:nvPr/>
        </p:nvSpPr>
        <p:spPr>
          <a:xfrm>
            <a:off x="2065513" y="2247900"/>
            <a:ext cx="3285600" cy="1388400"/>
          </a:xfrm>
          <a:prstGeom prst="rect">
            <a:avLst/>
          </a:prstGeom>
          <a:solidFill>
            <a:srgbClr val="F3F3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808000"/>
                </a:solidFill>
                <a:latin typeface="Roboto Mono"/>
                <a:ea typeface="Roboto Mono"/>
                <a:cs typeface="Roboto Mono"/>
                <a:sym typeface="Roboto Mono"/>
              </a:rPr>
              <a:t>@Inject</a:t>
            </a:r>
            <a:endParaRPr sz="1000">
              <a:solidFill>
                <a:srgbClr val="808000"/>
              </a:solidFill>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SayService say;</a:t>
            </a:r>
            <a:endParaRPr sz="1000">
              <a:latin typeface="Roboto Mono"/>
              <a:ea typeface="Roboto Mono"/>
              <a:cs typeface="Roboto Mono"/>
              <a:sym typeface="Roboto Mono"/>
            </a:endParaRPr>
          </a:p>
          <a:p>
            <a:pPr marL="0" lvl="0" indent="0" algn="l" rtl="0">
              <a:spcBef>
                <a:spcPts val="0"/>
              </a:spcBef>
              <a:spcAft>
                <a:spcPts val="0"/>
              </a:spcAft>
              <a:buNone/>
            </a:pPr>
            <a:endParaRPr sz="1000">
              <a:solidFill>
                <a:srgbClr val="FFFFFF"/>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808000"/>
                </a:solidFill>
                <a:latin typeface="Roboto Mono"/>
                <a:ea typeface="Roboto Mono"/>
                <a:cs typeface="Roboto Mono"/>
                <a:sym typeface="Roboto Mono"/>
              </a:rPr>
              <a:t>@GET</a:t>
            </a:r>
            <a:endParaRPr sz="1000">
              <a:solidFill>
                <a:srgbClr val="808000"/>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808000"/>
                </a:solidFill>
                <a:latin typeface="Roboto Mono"/>
                <a:ea typeface="Roboto Mono"/>
                <a:cs typeface="Roboto Mono"/>
                <a:sym typeface="Roboto Mono"/>
              </a:rPr>
              <a:t>@Produces(MediaType.TEXT_PLAIN)</a:t>
            </a:r>
            <a:endParaRPr sz="1000">
              <a:solidFill>
                <a:srgbClr val="808000"/>
              </a:solidFill>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public String hello() {</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return say.hello();</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1170" name="Google Shape;1170;p33"/>
          <p:cNvSpPr txBox="1"/>
          <p:nvPr/>
        </p:nvSpPr>
        <p:spPr>
          <a:xfrm>
            <a:off x="5601988" y="2247900"/>
            <a:ext cx="3285600" cy="1388400"/>
          </a:xfrm>
          <a:prstGeom prst="rect">
            <a:avLst/>
          </a:prstGeom>
          <a:solidFill>
            <a:srgbClr val="F3F3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808000"/>
                </a:solidFill>
                <a:latin typeface="Roboto Mono"/>
                <a:ea typeface="Roboto Mono"/>
                <a:cs typeface="Roboto Mono"/>
                <a:sym typeface="Roboto Mono"/>
              </a:rPr>
              <a:t>@Inject @Stream(”kafka”)</a:t>
            </a:r>
            <a:endParaRPr sz="1000">
              <a:solidFill>
                <a:srgbClr val="808000"/>
              </a:solidFill>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Publisher&lt;String&gt; reactiveSay;</a:t>
            </a:r>
            <a:endParaRPr sz="1000">
              <a:latin typeface="Roboto Mono"/>
              <a:ea typeface="Roboto Mono"/>
              <a:cs typeface="Roboto Mono"/>
              <a:sym typeface="Roboto Mono"/>
            </a:endParaRPr>
          </a:p>
          <a:p>
            <a:pPr marL="0" lvl="0" indent="0" algn="l" rtl="0">
              <a:spcBef>
                <a:spcPts val="0"/>
              </a:spcBef>
              <a:spcAft>
                <a:spcPts val="0"/>
              </a:spcAft>
              <a:buNone/>
            </a:pPr>
            <a:endParaRPr sz="1000">
              <a:solidFill>
                <a:srgbClr val="FFFFFF"/>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808000"/>
                </a:solidFill>
                <a:latin typeface="Roboto Mono"/>
                <a:ea typeface="Roboto Mono"/>
                <a:cs typeface="Roboto Mono"/>
                <a:sym typeface="Roboto Mono"/>
              </a:rPr>
              <a:t>@GET</a:t>
            </a:r>
            <a:endParaRPr sz="1000">
              <a:solidFill>
                <a:srgbClr val="808000"/>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808000"/>
                </a:solidFill>
                <a:latin typeface="Roboto Mono"/>
                <a:ea typeface="Roboto Mono"/>
                <a:cs typeface="Roboto Mono"/>
                <a:sym typeface="Roboto Mono"/>
              </a:rPr>
              <a:t>@Produces(MediaType.SERVER_SENT_EVENTS)</a:t>
            </a:r>
            <a:endParaRPr sz="1000">
              <a:solidFill>
                <a:srgbClr val="808000"/>
              </a:solidFill>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public Publisher&lt;String&gt; stream() {</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return reactiveSay;</a:t>
            </a:r>
            <a:endParaRPr sz="10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a:t>
            </a:r>
            <a:endParaRPr sz="1000">
              <a:latin typeface="Roboto Mono"/>
              <a:ea typeface="Roboto Mono"/>
              <a:cs typeface="Roboto Mono"/>
              <a:sym typeface="Roboto Mono"/>
            </a:endParaRPr>
          </a:p>
        </p:txBody>
      </p:sp>
      <p:pic>
        <p:nvPicPr>
          <p:cNvPr id="1171" name="Google Shape;1171;p33"/>
          <p:cNvPicPr preferRelativeResize="0"/>
          <p:nvPr/>
        </p:nvPicPr>
        <p:blipFill rotWithShape="1">
          <a:blip r:embed="rId3">
            <a:alphaModFix/>
          </a:blip>
          <a:srcRect l="1395" t="15438" r="4291" b="29404"/>
          <a:stretch/>
        </p:blipFill>
        <p:spPr>
          <a:xfrm>
            <a:off x="10691325" y="6189550"/>
            <a:ext cx="1051478" cy="455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34"/>
          <p:cNvSpPr txBox="1">
            <a:spLocks noGrp="1"/>
          </p:cNvSpPr>
          <p:nvPr>
            <p:ph type="title"/>
          </p:nvPr>
        </p:nvSpPr>
        <p:spPr>
          <a:xfrm>
            <a:off x="1752600" y="946000"/>
            <a:ext cx="8686800" cy="96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Best of Breed Frameworks and Standards</a:t>
            </a:r>
            <a:endParaRPr/>
          </a:p>
        </p:txBody>
      </p:sp>
      <p:sp>
        <p:nvSpPr>
          <p:cNvPr id="1177" name="Google Shape;1177;p34"/>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Clr>
                <a:schemeClr val="dk1"/>
              </a:buClr>
              <a:buSzPts val="1100"/>
              <a:buFont typeface="Arial"/>
              <a:buNone/>
            </a:pPr>
            <a:r>
              <a:rPr lang="en"/>
              <a:t>QUARKUS HANDS-ON LAB</a:t>
            </a:r>
            <a:endParaRPr/>
          </a:p>
        </p:txBody>
      </p:sp>
      <p:sp>
        <p:nvSpPr>
          <p:cNvPr id="1178" name="Google Shape;1178;p34"/>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Clr>
                <a:srgbClr val="000000"/>
              </a:buClr>
              <a:buSzPts val="800"/>
              <a:buFont typeface="Arial"/>
              <a:buNone/>
            </a:pPr>
            <a:fld id="{00000000-1234-1234-1234-123412341234}" type="slidenum">
              <a:rPr lang="en"/>
              <a:t>19</a:t>
            </a:fld>
            <a:endParaRPr/>
          </a:p>
        </p:txBody>
      </p:sp>
      <p:sp>
        <p:nvSpPr>
          <p:cNvPr id="1179" name="Google Shape;1179;p34"/>
          <p:cNvSpPr txBox="1">
            <a:spLocks noGrp="1"/>
          </p:cNvSpPr>
          <p:nvPr>
            <p:ph type="subTitle" idx="2"/>
          </p:nvPr>
        </p:nvSpPr>
        <p:spPr>
          <a:xfrm>
            <a:off x="885050" y="6169550"/>
            <a:ext cx="9183000" cy="5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1180" name="Google Shape;1180;p34"/>
          <p:cNvPicPr preferRelativeResize="0"/>
          <p:nvPr/>
        </p:nvPicPr>
        <p:blipFill>
          <a:blip r:embed="rId3">
            <a:alphaModFix/>
          </a:blip>
          <a:stretch>
            <a:fillRect/>
          </a:stretch>
        </p:blipFill>
        <p:spPr>
          <a:xfrm>
            <a:off x="2485550" y="2400300"/>
            <a:ext cx="1008950" cy="1008950"/>
          </a:xfrm>
          <a:prstGeom prst="rect">
            <a:avLst/>
          </a:prstGeom>
          <a:noFill/>
          <a:ln>
            <a:noFill/>
          </a:ln>
        </p:spPr>
      </p:pic>
      <p:pic>
        <p:nvPicPr>
          <p:cNvPr id="1181" name="Google Shape;1181;p34"/>
          <p:cNvPicPr preferRelativeResize="0"/>
          <p:nvPr/>
        </p:nvPicPr>
        <p:blipFill>
          <a:blip r:embed="rId4">
            <a:alphaModFix/>
          </a:blip>
          <a:stretch>
            <a:fillRect/>
          </a:stretch>
        </p:blipFill>
        <p:spPr>
          <a:xfrm>
            <a:off x="8697640" y="3929275"/>
            <a:ext cx="1008950" cy="1008950"/>
          </a:xfrm>
          <a:prstGeom prst="rect">
            <a:avLst/>
          </a:prstGeom>
          <a:noFill/>
          <a:ln>
            <a:noFill/>
          </a:ln>
        </p:spPr>
      </p:pic>
      <p:pic>
        <p:nvPicPr>
          <p:cNvPr id="1182" name="Google Shape;1182;p34"/>
          <p:cNvPicPr preferRelativeResize="0"/>
          <p:nvPr/>
        </p:nvPicPr>
        <p:blipFill>
          <a:blip r:embed="rId5">
            <a:alphaModFix/>
          </a:blip>
          <a:stretch>
            <a:fillRect/>
          </a:stretch>
        </p:blipFill>
        <p:spPr>
          <a:xfrm>
            <a:off x="3725605" y="2400300"/>
            <a:ext cx="1008950" cy="1008950"/>
          </a:xfrm>
          <a:prstGeom prst="rect">
            <a:avLst/>
          </a:prstGeom>
          <a:noFill/>
          <a:ln>
            <a:noFill/>
          </a:ln>
        </p:spPr>
      </p:pic>
      <p:pic>
        <p:nvPicPr>
          <p:cNvPr id="1183" name="Google Shape;1183;p34"/>
          <p:cNvPicPr preferRelativeResize="0"/>
          <p:nvPr/>
        </p:nvPicPr>
        <p:blipFill>
          <a:blip r:embed="rId6">
            <a:alphaModFix/>
          </a:blip>
          <a:stretch>
            <a:fillRect/>
          </a:stretch>
        </p:blipFill>
        <p:spPr>
          <a:xfrm>
            <a:off x="6212795" y="2400300"/>
            <a:ext cx="1008950" cy="1008950"/>
          </a:xfrm>
          <a:prstGeom prst="rect">
            <a:avLst/>
          </a:prstGeom>
          <a:noFill/>
          <a:ln>
            <a:noFill/>
          </a:ln>
        </p:spPr>
      </p:pic>
      <p:pic>
        <p:nvPicPr>
          <p:cNvPr id="1184" name="Google Shape;1184;p34"/>
          <p:cNvPicPr preferRelativeResize="0"/>
          <p:nvPr/>
        </p:nvPicPr>
        <p:blipFill>
          <a:blip r:embed="rId7">
            <a:alphaModFix/>
          </a:blip>
          <a:stretch>
            <a:fillRect/>
          </a:stretch>
        </p:blipFill>
        <p:spPr>
          <a:xfrm>
            <a:off x="7455210" y="2400300"/>
            <a:ext cx="1008950" cy="1008950"/>
          </a:xfrm>
          <a:prstGeom prst="rect">
            <a:avLst/>
          </a:prstGeom>
          <a:noFill/>
          <a:ln>
            <a:noFill/>
          </a:ln>
        </p:spPr>
      </p:pic>
      <p:pic>
        <p:nvPicPr>
          <p:cNvPr id="1185" name="Google Shape;1185;p34"/>
          <p:cNvPicPr preferRelativeResize="0"/>
          <p:nvPr/>
        </p:nvPicPr>
        <p:blipFill>
          <a:blip r:embed="rId8">
            <a:alphaModFix/>
          </a:blip>
          <a:stretch>
            <a:fillRect/>
          </a:stretch>
        </p:blipFill>
        <p:spPr>
          <a:xfrm>
            <a:off x="8697625" y="2400300"/>
            <a:ext cx="1008950" cy="1008950"/>
          </a:xfrm>
          <a:prstGeom prst="rect">
            <a:avLst/>
          </a:prstGeom>
          <a:noFill/>
          <a:ln>
            <a:noFill/>
          </a:ln>
        </p:spPr>
      </p:pic>
      <p:sp>
        <p:nvSpPr>
          <p:cNvPr id="1186" name="Google Shape;1186;p34"/>
          <p:cNvSpPr txBox="1"/>
          <p:nvPr/>
        </p:nvSpPr>
        <p:spPr>
          <a:xfrm>
            <a:off x="2467163" y="3409250"/>
            <a:ext cx="1027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Open Sans Light"/>
                <a:ea typeface="Open Sans Light"/>
                <a:cs typeface="Open Sans Light"/>
                <a:sym typeface="Open Sans Light"/>
              </a:rPr>
              <a:t>Eclipse Vert.x</a:t>
            </a:r>
            <a:endParaRPr sz="1000">
              <a:solidFill>
                <a:srgbClr val="434343"/>
              </a:solidFill>
              <a:latin typeface="Open Sans Light"/>
              <a:ea typeface="Open Sans Light"/>
              <a:cs typeface="Open Sans Light"/>
              <a:sym typeface="Open Sans Light"/>
            </a:endParaRPr>
          </a:p>
        </p:txBody>
      </p:sp>
      <p:sp>
        <p:nvSpPr>
          <p:cNvPr id="1187" name="Google Shape;1187;p34"/>
          <p:cNvSpPr txBox="1"/>
          <p:nvPr/>
        </p:nvSpPr>
        <p:spPr>
          <a:xfrm>
            <a:off x="3718850" y="3409250"/>
            <a:ext cx="1027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Open Sans Light"/>
                <a:ea typeface="Open Sans Light"/>
                <a:cs typeface="Open Sans Light"/>
                <a:sym typeface="Open Sans Light"/>
              </a:rPr>
              <a:t>Hibernate</a:t>
            </a:r>
            <a:endParaRPr sz="1000">
              <a:solidFill>
                <a:srgbClr val="434343"/>
              </a:solidFill>
              <a:latin typeface="Open Sans Light"/>
              <a:ea typeface="Open Sans Light"/>
              <a:cs typeface="Open Sans Light"/>
              <a:sym typeface="Open Sans Light"/>
            </a:endParaRPr>
          </a:p>
        </p:txBody>
      </p:sp>
      <p:sp>
        <p:nvSpPr>
          <p:cNvPr id="1188" name="Google Shape;1188;p34"/>
          <p:cNvSpPr txBox="1"/>
          <p:nvPr/>
        </p:nvSpPr>
        <p:spPr>
          <a:xfrm>
            <a:off x="4965813" y="3409250"/>
            <a:ext cx="1027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Open Sans Light"/>
                <a:ea typeface="Open Sans Light"/>
                <a:cs typeface="Open Sans Light"/>
                <a:sym typeface="Open Sans Light"/>
              </a:rPr>
              <a:t>RESTEasy</a:t>
            </a:r>
            <a:endParaRPr sz="1000">
              <a:solidFill>
                <a:srgbClr val="434343"/>
              </a:solidFill>
              <a:latin typeface="Open Sans Light"/>
              <a:ea typeface="Open Sans Light"/>
              <a:cs typeface="Open Sans Light"/>
              <a:sym typeface="Open Sans Light"/>
            </a:endParaRPr>
          </a:p>
        </p:txBody>
      </p:sp>
      <p:sp>
        <p:nvSpPr>
          <p:cNvPr id="1189" name="Google Shape;1189;p34"/>
          <p:cNvSpPr txBox="1"/>
          <p:nvPr/>
        </p:nvSpPr>
        <p:spPr>
          <a:xfrm>
            <a:off x="6210513" y="3409250"/>
            <a:ext cx="1027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Open Sans Light"/>
                <a:ea typeface="Open Sans Light"/>
                <a:cs typeface="Open Sans Light"/>
                <a:sym typeface="Open Sans Light"/>
              </a:rPr>
              <a:t>Apache Camel</a:t>
            </a:r>
            <a:endParaRPr sz="1000">
              <a:solidFill>
                <a:srgbClr val="434343"/>
              </a:solidFill>
              <a:latin typeface="Open Sans Light"/>
              <a:ea typeface="Open Sans Light"/>
              <a:cs typeface="Open Sans Light"/>
              <a:sym typeface="Open Sans Light"/>
            </a:endParaRPr>
          </a:p>
        </p:txBody>
      </p:sp>
      <p:sp>
        <p:nvSpPr>
          <p:cNvPr id="1190" name="Google Shape;1190;p34"/>
          <p:cNvSpPr txBox="1"/>
          <p:nvPr/>
        </p:nvSpPr>
        <p:spPr>
          <a:xfrm>
            <a:off x="7221738" y="3409250"/>
            <a:ext cx="14760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Open Sans Light"/>
                <a:ea typeface="Open Sans Light"/>
                <a:cs typeface="Open Sans Light"/>
                <a:sym typeface="Open Sans Light"/>
              </a:rPr>
              <a:t>Eclipse MicroProfile</a:t>
            </a:r>
            <a:endParaRPr sz="1000">
              <a:solidFill>
                <a:srgbClr val="434343"/>
              </a:solidFill>
              <a:latin typeface="Open Sans Light"/>
              <a:ea typeface="Open Sans Light"/>
              <a:cs typeface="Open Sans Light"/>
              <a:sym typeface="Open Sans Light"/>
            </a:endParaRPr>
          </a:p>
        </p:txBody>
      </p:sp>
      <p:sp>
        <p:nvSpPr>
          <p:cNvPr id="1191" name="Google Shape;1191;p34"/>
          <p:cNvSpPr txBox="1"/>
          <p:nvPr/>
        </p:nvSpPr>
        <p:spPr>
          <a:xfrm>
            <a:off x="8697638" y="3409250"/>
            <a:ext cx="1027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Open Sans Light"/>
                <a:ea typeface="Open Sans Light"/>
                <a:cs typeface="Open Sans Light"/>
                <a:sym typeface="Open Sans Light"/>
              </a:rPr>
              <a:t>Netty</a:t>
            </a:r>
            <a:endParaRPr sz="1000">
              <a:solidFill>
                <a:srgbClr val="434343"/>
              </a:solidFill>
              <a:latin typeface="Open Sans Light"/>
              <a:ea typeface="Open Sans Light"/>
              <a:cs typeface="Open Sans Light"/>
              <a:sym typeface="Open Sans Light"/>
            </a:endParaRPr>
          </a:p>
        </p:txBody>
      </p:sp>
      <p:pic>
        <p:nvPicPr>
          <p:cNvPr id="1192" name="Google Shape;1192;p34"/>
          <p:cNvPicPr preferRelativeResize="0"/>
          <p:nvPr/>
        </p:nvPicPr>
        <p:blipFill>
          <a:blip r:embed="rId9">
            <a:alphaModFix/>
          </a:blip>
          <a:stretch>
            <a:fillRect/>
          </a:stretch>
        </p:blipFill>
        <p:spPr>
          <a:xfrm>
            <a:off x="4968056" y="2400300"/>
            <a:ext cx="1008950" cy="1008950"/>
          </a:xfrm>
          <a:prstGeom prst="rect">
            <a:avLst/>
          </a:prstGeom>
          <a:noFill/>
          <a:ln>
            <a:noFill/>
          </a:ln>
        </p:spPr>
      </p:pic>
      <p:pic>
        <p:nvPicPr>
          <p:cNvPr id="1193" name="Google Shape;1193;p34"/>
          <p:cNvPicPr preferRelativeResize="0"/>
          <p:nvPr/>
        </p:nvPicPr>
        <p:blipFill>
          <a:blip r:embed="rId10">
            <a:alphaModFix/>
          </a:blip>
          <a:stretch>
            <a:fillRect/>
          </a:stretch>
        </p:blipFill>
        <p:spPr>
          <a:xfrm>
            <a:off x="2485563" y="3929275"/>
            <a:ext cx="1008950" cy="1008950"/>
          </a:xfrm>
          <a:prstGeom prst="rect">
            <a:avLst/>
          </a:prstGeom>
          <a:noFill/>
          <a:ln>
            <a:noFill/>
          </a:ln>
        </p:spPr>
      </p:pic>
      <p:pic>
        <p:nvPicPr>
          <p:cNvPr id="1194" name="Google Shape;1194;p34"/>
          <p:cNvPicPr preferRelativeResize="0"/>
          <p:nvPr/>
        </p:nvPicPr>
        <p:blipFill>
          <a:blip r:embed="rId11">
            <a:alphaModFix/>
          </a:blip>
          <a:stretch>
            <a:fillRect/>
          </a:stretch>
        </p:blipFill>
        <p:spPr>
          <a:xfrm>
            <a:off x="3720678" y="3929281"/>
            <a:ext cx="1008950" cy="1008950"/>
          </a:xfrm>
          <a:prstGeom prst="rect">
            <a:avLst/>
          </a:prstGeom>
          <a:noFill/>
          <a:ln>
            <a:noFill/>
          </a:ln>
        </p:spPr>
      </p:pic>
      <p:pic>
        <p:nvPicPr>
          <p:cNvPr id="1195" name="Google Shape;1195;p34"/>
          <p:cNvPicPr preferRelativeResize="0"/>
          <p:nvPr/>
        </p:nvPicPr>
        <p:blipFill>
          <a:blip r:embed="rId12">
            <a:alphaModFix/>
          </a:blip>
          <a:stretch>
            <a:fillRect/>
          </a:stretch>
        </p:blipFill>
        <p:spPr>
          <a:xfrm>
            <a:off x="4955794" y="3920150"/>
            <a:ext cx="1027200" cy="1027200"/>
          </a:xfrm>
          <a:prstGeom prst="rect">
            <a:avLst/>
          </a:prstGeom>
          <a:noFill/>
          <a:ln>
            <a:noFill/>
          </a:ln>
        </p:spPr>
      </p:pic>
      <p:pic>
        <p:nvPicPr>
          <p:cNvPr id="1196" name="Google Shape;1196;p34"/>
          <p:cNvPicPr preferRelativeResize="0"/>
          <p:nvPr/>
        </p:nvPicPr>
        <p:blipFill>
          <a:blip r:embed="rId13">
            <a:alphaModFix/>
          </a:blip>
          <a:stretch>
            <a:fillRect/>
          </a:stretch>
        </p:blipFill>
        <p:spPr>
          <a:xfrm>
            <a:off x="6209159" y="3920150"/>
            <a:ext cx="1027200" cy="1027200"/>
          </a:xfrm>
          <a:prstGeom prst="rect">
            <a:avLst/>
          </a:prstGeom>
          <a:noFill/>
          <a:ln>
            <a:noFill/>
          </a:ln>
        </p:spPr>
      </p:pic>
      <p:pic>
        <p:nvPicPr>
          <p:cNvPr id="1197" name="Google Shape;1197;p34"/>
          <p:cNvPicPr preferRelativeResize="0"/>
          <p:nvPr/>
        </p:nvPicPr>
        <p:blipFill>
          <a:blip r:embed="rId14">
            <a:alphaModFix/>
          </a:blip>
          <a:stretch>
            <a:fillRect/>
          </a:stretch>
        </p:blipFill>
        <p:spPr>
          <a:xfrm>
            <a:off x="7462524" y="3929275"/>
            <a:ext cx="1008950" cy="1008950"/>
          </a:xfrm>
          <a:prstGeom prst="rect">
            <a:avLst/>
          </a:prstGeom>
          <a:noFill/>
          <a:ln>
            <a:noFill/>
          </a:ln>
        </p:spPr>
      </p:pic>
      <p:sp>
        <p:nvSpPr>
          <p:cNvPr id="1198" name="Google Shape;1198;p34"/>
          <p:cNvSpPr txBox="1"/>
          <p:nvPr/>
        </p:nvSpPr>
        <p:spPr>
          <a:xfrm>
            <a:off x="2467163" y="4947350"/>
            <a:ext cx="1027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Open Sans Light"/>
                <a:ea typeface="Open Sans Light"/>
                <a:cs typeface="Open Sans Light"/>
                <a:sym typeface="Open Sans Light"/>
              </a:rPr>
              <a:t>Kubernetes</a:t>
            </a:r>
            <a:endParaRPr sz="1000">
              <a:solidFill>
                <a:srgbClr val="434343"/>
              </a:solidFill>
              <a:latin typeface="Open Sans Light"/>
              <a:ea typeface="Open Sans Light"/>
              <a:cs typeface="Open Sans Light"/>
              <a:sym typeface="Open Sans Light"/>
            </a:endParaRPr>
          </a:p>
        </p:txBody>
      </p:sp>
      <p:sp>
        <p:nvSpPr>
          <p:cNvPr id="1199" name="Google Shape;1199;p34"/>
          <p:cNvSpPr txBox="1"/>
          <p:nvPr/>
        </p:nvSpPr>
        <p:spPr>
          <a:xfrm>
            <a:off x="3718850" y="4947350"/>
            <a:ext cx="1027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Open Sans Light"/>
                <a:ea typeface="Open Sans Light"/>
                <a:cs typeface="Open Sans Light"/>
                <a:sym typeface="Open Sans Light"/>
              </a:rPr>
              <a:t>OpenShift</a:t>
            </a:r>
            <a:endParaRPr sz="1000">
              <a:solidFill>
                <a:srgbClr val="434343"/>
              </a:solidFill>
              <a:latin typeface="Open Sans Light"/>
              <a:ea typeface="Open Sans Light"/>
              <a:cs typeface="Open Sans Light"/>
              <a:sym typeface="Open Sans Light"/>
            </a:endParaRPr>
          </a:p>
        </p:txBody>
      </p:sp>
      <p:sp>
        <p:nvSpPr>
          <p:cNvPr id="1200" name="Google Shape;1200;p34"/>
          <p:cNvSpPr txBox="1"/>
          <p:nvPr/>
        </p:nvSpPr>
        <p:spPr>
          <a:xfrm>
            <a:off x="4965813" y="4947350"/>
            <a:ext cx="1027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Open Sans Light"/>
                <a:ea typeface="Open Sans Light"/>
                <a:cs typeface="Open Sans Light"/>
                <a:sym typeface="Open Sans Light"/>
              </a:rPr>
              <a:t>Jaeger</a:t>
            </a:r>
            <a:endParaRPr sz="1000">
              <a:solidFill>
                <a:srgbClr val="434343"/>
              </a:solidFill>
              <a:latin typeface="Open Sans Light"/>
              <a:ea typeface="Open Sans Light"/>
              <a:cs typeface="Open Sans Light"/>
              <a:sym typeface="Open Sans Light"/>
            </a:endParaRPr>
          </a:p>
        </p:txBody>
      </p:sp>
      <p:sp>
        <p:nvSpPr>
          <p:cNvPr id="1201" name="Google Shape;1201;p34"/>
          <p:cNvSpPr txBox="1"/>
          <p:nvPr/>
        </p:nvSpPr>
        <p:spPr>
          <a:xfrm>
            <a:off x="6210513" y="4947350"/>
            <a:ext cx="1027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Open Sans Light"/>
                <a:ea typeface="Open Sans Light"/>
                <a:cs typeface="Open Sans Light"/>
                <a:sym typeface="Open Sans Light"/>
              </a:rPr>
              <a:t>Prometheus</a:t>
            </a:r>
            <a:endParaRPr sz="1000">
              <a:solidFill>
                <a:srgbClr val="434343"/>
              </a:solidFill>
              <a:latin typeface="Open Sans Light"/>
              <a:ea typeface="Open Sans Light"/>
              <a:cs typeface="Open Sans Light"/>
              <a:sym typeface="Open Sans Light"/>
            </a:endParaRPr>
          </a:p>
        </p:txBody>
      </p:sp>
      <p:sp>
        <p:nvSpPr>
          <p:cNvPr id="1202" name="Google Shape;1202;p34"/>
          <p:cNvSpPr txBox="1"/>
          <p:nvPr/>
        </p:nvSpPr>
        <p:spPr>
          <a:xfrm>
            <a:off x="7446088" y="4947350"/>
            <a:ext cx="1027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Open Sans Light"/>
                <a:ea typeface="Open Sans Light"/>
                <a:cs typeface="Open Sans Light"/>
                <a:sym typeface="Open Sans Light"/>
              </a:rPr>
              <a:t>Apache Kafka</a:t>
            </a:r>
            <a:endParaRPr sz="1000">
              <a:solidFill>
                <a:srgbClr val="434343"/>
              </a:solidFill>
              <a:latin typeface="Open Sans Light"/>
              <a:ea typeface="Open Sans Light"/>
              <a:cs typeface="Open Sans Light"/>
              <a:sym typeface="Open Sans Light"/>
            </a:endParaRPr>
          </a:p>
        </p:txBody>
      </p:sp>
      <p:sp>
        <p:nvSpPr>
          <p:cNvPr id="1203" name="Google Shape;1203;p34"/>
          <p:cNvSpPr txBox="1"/>
          <p:nvPr/>
        </p:nvSpPr>
        <p:spPr>
          <a:xfrm>
            <a:off x="8697638" y="4947350"/>
            <a:ext cx="1027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Open Sans Light"/>
                <a:ea typeface="Open Sans Light"/>
                <a:cs typeface="Open Sans Light"/>
                <a:sym typeface="Open Sans Light"/>
              </a:rPr>
              <a:t>Infinispan</a:t>
            </a:r>
            <a:endParaRPr sz="1000">
              <a:solidFill>
                <a:srgbClr val="434343"/>
              </a:solidFill>
              <a:latin typeface="Open Sans Light"/>
              <a:ea typeface="Open Sans Light"/>
              <a:cs typeface="Open Sans Light"/>
              <a:sym typeface="Open Sans Light"/>
            </a:endParaRPr>
          </a:p>
        </p:txBody>
      </p:sp>
      <p:pic>
        <p:nvPicPr>
          <p:cNvPr id="1204" name="Google Shape;1204;p34"/>
          <p:cNvPicPr preferRelativeResize="0"/>
          <p:nvPr/>
        </p:nvPicPr>
        <p:blipFill rotWithShape="1">
          <a:blip r:embed="rId15">
            <a:alphaModFix/>
          </a:blip>
          <a:srcRect l="1395" t="15438" r="4291" b="29404"/>
          <a:stretch/>
        </p:blipFill>
        <p:spPr>
          <a:xfrm>
            <a:off x="10691325" y="6189550"/>
            <a:ext cx="1051478" cy="455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2133600" y="1098400"/>
            <a:ext cx="8686800" cy="96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Growth in Application Architecture Choices</a:t>
            </a:r>
            <a:endParaRPr/>
          </a:p>
        </p:txBody>
      </p:sp>
      <p:sp>
        <p:nvSpPr>
          <p:cNvPr id="164" name="Google Shape;164;p17"/>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QUARKUS HANDS-ON LAB</a:t>
            </a:r>
            <a:endParaRPr/>
          </a:p>
        </p:txBody>
      </p:sp>
      <p:pic>
        <p:nvPicPr>
          <p:cNvPr id="165" name="Google Shape;165;p17"/>
          <p:cNvPicPr preferRelativeResize="0"/>
          <p:nvPr/>
        </p:nvPicPr>
        <p:blipFill>
          <a:blip r:embed="rId3">
            <a:alphaModFix/>
          </a:blip>
          <a:stretch>
            <a:fillRect/>
          </a:stretch>
        </p:blipFill>
        <p:spPr>
          <a:xfrm>
            <a:off x="5051488" y="1814375"/>
            <a:ext cx="2013738" cy="1856107"/>
          </a:xfrm>
          <a:prstGeom prst="rect">
            <a:avLst/>
          </a:prstGeom>
          <a:noFill/>
          <a:ln>
            <a:noFill/>
          </a:ln>
        </p:spPr>
      </p:pic>
      <p:pic>
        <p:nvPicPr>
          <p:cNvPr id="166" name="Google Shape;166;p17"/>
          <p:cNvPicPr preferRelativeResize="0"/>
          <p:nvPr/>
        </p:nvPicPr>
        <p:blipFill>
          <a:blip r:embed="rId4">
            <a:alphaModFix/>
          </a:blip>
          <a:stretch>
            <a:fillRect/>
          </a:stretch>
        </p:blipFill>
        <p:spPr>
          <a:xfrm>
            <a:off x="2943050" y="1814375"/>
            <a:ext cx="2013738" cy="1856107"/>
          </a:xfrm>
          <a:prstGeom prst="rect">
            <a:avLst/>
          </a:prstGeom>
          <a:noFill/>
          <a:ln>
            <a:noFill/>
          </a:ln>
        </p:spPr>
      </p:pic>
      <p:pic>
        <p:nvPicPr>
          <p:cNvPr id="167" name="Google Shape;167;p17"/>
          <p:cNvPicPr preferRelativeResize="0"/>
          <p:nvPr/>
        </p:nvPicPr>
        <p:blipFill>
          <a:blip r:embed="rId5">
            <a:alphaModFix/>
          </a:blip>
          <a:stretch>
            <a:fillRect/>
          </a:stretch>
        </p:blipFill>
        <p:spPr>
          <a:xfrm>
            <a:off x="7089169" y="1814375"/>
            <a:ext cx="2013738" cy="1856107"/>
          </a:xfrm>
          <a:prstGeom prst="rect">
            <a:avLst/>
          </a:prstGeom>
          <a:noFill/>
          <a:ln>
            <a:noFill/>
          </a:ln>
        </p:spPr>
      </p:pic>
      <p:sp>
        <p:nvSpPr>
          <p:cNvPr id="168" name="Google Shape;168;p17"/>
          <p:cNvSpPr txBox="1"/>
          <p:nvPr/>
        </p:nvSpPr>
        <p:spPr>
          <a:xfrm>
            <a:off x="2852769" y="3463542"/>
            <a:ext cx="2194200" cy="455100"/>
          </a:xfrm>
          <a:prstGeom prst="rect">
            <a:avLst/>
          </a:prstGeom>
          <a:noFill/>
          <a:ln>
            <a:noFill/>
          </a:ln>
        </p:spPr>
        <p:txBody>
          <a:bodyPr spcFirstLastPara="1" wrap="square" lIns="121900" tIns="121900" rIns="121900" bIns="121900" anchor="ctr" anchorCtr="0">
            <a:noAutofit/>
          </a:bodyPr>
          <a:lstStyle/>
          <a:p>
            <a:pPr marL="0" lvl="0" indent="0" algn="ctr" rtl="0">
              <a:spcBef>
                <a:spcPts val="800"/>
              </a:spcBef>
              <a:spcAft>
                <a:spcPts val="0"/>
              </a:spcAft>
              <a:buNone/>
            </a:pPr>
            <a:r>
              <a:rPr lang="en" sz="2000">
                <a:solidFill>
                  <a:srgbClr val="EE0000"/>
                </a:solidFill>
                <a:latin typeface="Open Sans Light"/>
                <a:ea typeface="Open Sans Light"/>
                <a:cs typeface="Open Sans Light"/>
                <a:sym typeface="Open Sans Light"/>
              </a:rPr>
              <a:t>Cloud Native</a:t>
            </a:r>
            <a:endParaRPr sz="2000">
              <a:solidFill>
                <a:srgbClr val="EE0000"/>
              </a:solidFill>
              <a:latin typeface="Open Sans Light"/>
              <a:ea typeface="Open Sans Light"/>
              <a:cs typeface="Open Sans Light"/>
              <a:sym typeface="Open Sans Light"/>
            </a:endParaRPr>
          </a:p>
        </p:txBody>
      </p:sp>
      <p:sp>
        <p:nvSpPr>
          <p:cNvPr id="169" name="Google Shape;169;p17"/>
          <p:cNvSpPr txBox="1"/>
          <p:nvPr/>
        </p:nvSpPr>
        <p:spPr>
          <a:xfrm>
            <a:off x="4961216" y="3463542"/>
            <a:ext cx="2194200" cy="455100"/>
          </a:xfrm>
          <a:prstGeom prst="rect">
            <a:avLst/>
          </a:prstGeom>
          <a:noFill/>
          <a:ln>
            <a:noFill/>
          </a:ln>
        </p:spPr>
        <p:txBody>
          <a:bodyPr spcFirstLastPara="1" wrap="square" lIns="121900" tIns="121900" rIns="121900" bIns="121900" anchor="ctr" anchorCtr="0">
            <a:noAutofit/>
          </a:bodyPr>
          <a:lstStyle/>
          <a:p>
            <a:pPr marL="0" lvl="0" indent="0" algn="ctr" rtl="0">
              <a:spcBef>
                <a:spcPts val="800"/>
              </a:spcBef>
              <a:spcAft>
                <a:spcPts val="0"/>
              </a:spcAft>
              <a:buNone/>
            </a:pPr>
            <a:r>
              <a:rPr lang="en" sz="2000">
                <a:solidFill>
                  <a:srgbClr val="EE0000"/>
                </a:solidFill>
                <a:latin typeface="Open Sans Light"/>
                <a:ea typeface="Open Sans Light"/>
                <a:cs typeface="Open Sans Light"/>
                <a:sym typeface="Open Sans Light"/>
              </a:rPr>
              <a:t>Microservices</a:t>
            </a:r>
            <a:endParaRPr sz="2000">
              <a:solidFill>
                <a:srgbClr val="EE0000"/>
              </a:solidFill>
              <a:latin typeface="Open Sans Light"/>
              <a:ea typeface="Open Sans Light"/>
              <a:cs typeface="Open Sans Light"/>
              <a:sym typeface="Open Sans Light"/>
            </a:endParaRPr>
          </a:p>
        </p:txBody>
      </p:sp>
      <p:sp>
        <p:nvSpPr>
          <p:cNvPr id="170" name="Google Shape;170;p17"/>
          <p:cNvSpPr txBox="1"/>
          <p:nvPr/>
        </p:nvSpPr>
        <p:spPr>
          <a:xfrm>
            <a:off x="6998883" y="3463542"/>
            <a:ext cx="2194200" cy="455100"/>
          </a:xfrm>
          <a:prstGeom prst="rect">
            <a:avLst/>
          </a:prstGeom>
          <a:noFill/>
          <a:ln>
            <a:noFill/>
          </a:ln>
        </p:spPr>
        <p:txBody>
          <a:bodyPr spcFirstLastPara="1" wrap="square" lIns="121900" tIns="121900" rIns="121900" bIns="121900" anchor="ctr" anchorCtr="0">
            <a:noAutofit/>
          </a:bodyPr>
          <a:lstStyle/>
          <a:p>
            <a:pPr marL="0" lvl="0" indent="0" algn="ctr" rtl="0">
              <a:spcBef>
                <a:spcPts val="800"/>
              </a:spcBef>
              <a:spcAft>
                <a:spcPts val="0"/>
              </a:spcAft>
              <a:buNone/>
            </a:pPr>
            <a:r>
              <a:rPr lang="en" sz="2000">
                <a:solidFill>
                  <a:srgbClr val="EE0000"/>
                </a:solidFill>
                <a:latin typeface="Open Sans Light"/>
                <a:ea typeface="Open Sans Light"/>
                <a:cs typeface="Open Sans Light"/>
                <a:sym typeface="Open Sans Light"/>
              </a:rPr>
              <a:t>Serverless</a:t>
            </a:r>
            <a:endParaRPr sz="2000">
              <a:solidFill>
                <a:srgbClr val="EE0000"/>
              </a:solidFill>
              <a:latin typeface="Open Sans Light"/>
              <a:ea typeface="Open Sans Light"/>
              <a:cs typeface="Open Sans Light"/>
              <a:sym typeface="Open Sans Light"/>
            </a:endParaRPr>
          </a:p>
        </p:txBody>
      </p:sp>
      <p:cxnSp>
        <p:nvCxnSpPr>
          <p:cNvPr id="171" name="Google Shape;171;p17"/>
          <p:cNvCxnSpPr/>
          <p:nvPr/>
        </p:nvCxnSpPr>
        <p:spPr>
          <a:xfrm>
            <a:off x="9511077" y="2742428"/>
            <a:ext cx="2071500" cy="0"/>
          </a:xfrm>
          <a:prstGeom prst="straightConnector1">
            <a:avLst/>
          </a:prstGeom>
          <a:noFill/>
          <a:ln w="114300" cap="flat" cmpd="sng">
            <a:solidFill>
              <a:srgbClr val="4695EB"/>
            </a:solidFill>
            <a:prstDash val="dot"/>
            <a:round/>
            <a:headEnd type="none" w="med" len="med"/>
            <a:tailEnd type="triangle" w="med" len="med"/>
          </a:ln>
        </p:spPr>
      </p:cxnSp>
      <p:sp>
        <p:nvSpPr>
          <p:cNvPr id="172" name="Google Shape;172;p17"/>
          <p:cNvSpPr txBox="1"/>
          <p:nvPr/>
        </p:nvSpPr>
        <p:spPr>
          <a:xfrm>
            <a:off x="9332374" y="3463542"/>
            <a:ext cx="2429100" cy="455100"/>
          </a:xfrm>
          <a:prstGeom prst="rect">
            <a:avLst/>
          </a:prstGeom>
          <a:noFill/>
          <a:ln>
            <a:noFill/>
          </a:ln>
        </p:spPr>
        <p:txBody>
          <a:bodyPr spcFirstLastPara="1" wrap="square" lIns="121900" tIns="121900" rIns="121900" bIns="121900" anchor="ctr" anchorCtr="0">
            <a:noAutofit/>
          </a:bodyPr>
          <a:lstStyle/>
          <a:p>
            <a:pPr marL="0" lvl="0" indent="0" algn="ctr" rtl="0">
              <a:spcBef>
                <a:spcPts val="800"/>
              </a:spcBef>
              <a:spcAft>
                <a:spcPts val="0"/>
              </a:spcAft>
              <a:buNone/>
            </a:pPr>
            <a:r>
              <a:rPr lang="en" sz="2000">
                <a:solidFill>
                  <a:srgbClr val="EE0000"/>
                </a:solidFill>
                <a:latin typeface="Open Sans Light"/>
                <a:ea typeface="Open Sans Light"/>
                <a:cs typeface="Open Sans Light"/>
                <a:sym typeface="Open Sans Light"/>
              </a:rPr>
              <a:t>Event-Driven</a:t>
            </a:r>
            <a:br>
              <a:rPr lang="en" sz="2000">
                <a:solidFill>
                  <a:srgbClr val="EE0000"/>
                </a:solidFill>
                <a:latin typeface="Open Sans Light"/>
                <a:ea typeface="Open Sans Light"/>
                <a:cs typeface="Open Sans Light"/>
                <a:sym typeface="Open Sans Light"/>
              </a:rPr>
            </a:br>
            <a:r>
              <a:rPr lang="en" sz="2000">
                <a:solidFill>
                  <a:srgbClr val="EE0000"/>
                </a:solidFill>
                <a:latin typeface="Open Sans Light"/>
                <a:ea typeface="Open Sans Light"/>
                <a:cs typeface="Open Sans Light"/>
                <a:sym typeface="Open Sans Light"/>
              </a:rPr>
              <a:t>Architecture</a:t>
            </a:r>
            <a:endParaRPr sz="2000">
              <a:solidFill>
                <a:srgbClr val="EE0000"/>
              </a:solidFill>
              <a:latin typeface="Open Sans Light"/>
              <a:ea typeface="Open Sans Light"/>
              <a:cs typeface="Open Sans Light"/>
              <a:sym typeface="Open Sans Light"/>
            </a:endParaRPr>
          </a:p>
        </p:txBody>
      </p:sp>
      <p:sp>
        <p:nvSpPr>
          <p:cNvPr id="173" name="Google Shape;173;p17"/>
          <p:cNvSpPr/>
          <p:nvPr/>
        </p:nvSpPr>
        <p:spPr>
          <a:xfrm>
            <a:off x="982951" y="2349602"/>
            <a:ext cx="1308300" cy="870600"/>
          </a:xfrm>
          <a:prstGeom prst="cube">
            <a:avLst>
              <a:gd name="adj" fmla="val 25000"/>
            </a:avLst>
          </a:prstGeom>
          <a:noFill/>
          <a:ln w="76200" cap="flat" cmpd="sng">
            <a:solidFill>
              <a:srgbClr val="4695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txBox="1"/>
          <p:nvPr/>
        </p:nvSpPr>
        <p:spPr>
          <a:xfrm>
            <a:off x="539975" y="3463542"/>
            <a:ext cx="2194200" cy="455100"/>
          </a:xfrm>
          <a:prstGeom prst="rect">
            <a:avLst/>
          </a:prstGeom>
          <a:noFill/>
          <a:ln>
            <a:noFill/>
          </a:ln>
        </p:spPr>
        <p:txBody>
          <a:bodyPr spcFirstLastPara="1" wrap="square" lIns="121900" tIns="121900" rIns="121900" bIns="121900" anchor="ctr" anchorCtr="0">
            <a:noAutofit/>
          </a:bodyPr>
          <a:lstStyle/>
          <a:p>
            <a:pPr marL="0" lvl="0" indent="0" algn="ctr" rtl="0">
              <a:spcBef>
                <a:spcPts val="800"/>
              </a:spcBef>
              <a:spcAft>
                <a:spcPts val="0"/>
              </a:spcAft>
              <a:buNone/>
            </a:pPr>
            <a:r>
              <a:rPr lang="en" sz="2000">
                <a:solidFill>
                  <a:srgbClr val="EE0000"/>
                </a:solidFill>
                <a:latin typeface="Open Sans Light"/>
                <a:ea typeface="Open Sans Light"/>
                <a:cs typeface="Open Sans Light"/>
                <a:sym typeface="Open Sans Light"/>
              </a:rPr>
              <a:t>Monolith</a:t>
            </a:r>
            <a:endParaRPr sz="2000">
              <a:solidFill>
                <a:srgbClr val="EE0000"/>
              </a:solidFill>
              <a:latin typeface="Open Sans Light"/>
              <a:ea typeface="Open Sans Light"/>
              <a:cs typeface="Open Sans Light"/>
              <a:sym typeface="Open Sans Light"/>
            </a:endParaRPr>
          </a:p>
        </p:txBody>
      </p:sp>
      <p:pic>
        <p:nvPicPr>
          <p:cNvPr id="175" name="Google Shape;175;p17"/>
          <p:cNvPicPr preferRelativeResize="0"/>
          <p:nvPr/>
        </p:nvPicPr>
        <p:blipFill rotWithShape="1">
          <a:blip r:embed="rId6">
            <a:alphaModFix/>
          </a:blip>
          <a:srcRect l="1395" t="15438" r="4291" b="29404"/>
          <a:stretch/>
        </p:blipFill>
        <p:spPr>
          <a:xfrm>
            <a:off x="10691325" y="6189550"/>
            <a:ext cx="1051478" cy="455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35"/>
          <p:cNvSpPr txBox="1">
            <a:spLocks noGrp="1"/>
          </p:cNvSpPr>
          <p:nvPr>
            <p:ph type="title"/>
          </p:nvPr>
        </p:nvSpPr>
        <p:spPr>
          <a:xfrm>
            <a:off x="1661150" y="2628500"/>
            <a:ext cx="8686800" cy="96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600" i="1"/>
              <a:t>“Feels familiar and new at the same time”</a:t>
            </a:r>
            <a:endParaRPr sz="3600" i="1"/>
          </a:p>
        </p:txBody>
      </p:sp>
      <p:sp>
        <p:nvSpPr>
          <p:cNvPr id="1210" name="Google Shape;1210;p35"/>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None/>
            </a:pPr>
            <a:r>
              <a:rPr lang="en"/>
              <a:t>QUARKUS HANDS-ON LAB</a:t>
            </a:r>
            <a:endParaRPr/>
          </a:p>
        </p:txBody>
      </p:sp>
      <p:sp>
        <p:nvSpPr>
          <p:cNvPr id="1211" name="Google Shape;1211;p35"/>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Clr>
                <a:srgbClr val="000000"/>
              </a:buClr>
              <a:buSzPts val="800"/>
              <a:buFont typeface="Arial"/>
              <a:buNone/>
            </a:pPr>
            <a:fld id="{00000000-1234-1234-1234-123412341234}" type="slidenum">
              <a:rPr lang="en"/>
              <a:t>20</a:t>
            </a:fld>
            <a:endParaRPr/>
          </a:p>
        </p:txBody>
      </p:sp>
      <p:sp>
        <p:nvSpPr>
          <p:cNvPr id="1212" name="Google Shape;1212;p35"/>
          <p:cNvSpPr txBox="1">
            <a:spLocks noGrp="1"/>
          </p:cNvSpPr>
          <p:nvPr>
            <p:ph type="subTitle" idx="2"/>
          </p:nvPr>
        </p:nvSpPr>
        <p:spPr>
          <a:xfrm>
            <a:off x="885050" y="6169550"/>
            <a:ext cx="9183000" cy="5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1213" name="Google Shape;1213;p35"/>
          <p:cNvPicPr preferRelativeResize="0"/>
          <p:nvPr/>
        </p:nvPicPr>
        <p:blipFill rotWithShape="1">
          <a:blip r:embed="rId3">
            <a:alphaModFix/>
          </a:blip>
          <a:srcRect l="1395" t="15438" r="4291" b="29404"/>
          <a:stretch/>
        </p:blipFill>
        <p:spPr>
          <a:xfrm>
            <a:off x="10691325" y="6189550"/>
            <a:ext cx="1051478" cy="455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p:nvPr/>
        </p:nvSpPr>
        <p:spPr>
          <a:xfrm>
            <a:off x="1845200" y="2718400"/>
            <a:ext cx="8501600" cy="1421200"/>
          </a:xfrm>
          <a:prstGeom prst="rect">
            <a:avLst/>
          </a:prstGeom>
          <a:noFill/>
          <a:ln>
            <a:noFill/>
          </a:ln>
        </p:spPr>
        <p:txBody>
          <a:bodyPr spcFirstLastPara="1" wrap="square" lIns="121900" tIns="121900" rIns="121900" bIns="121900" anchor="t" anchorCtr="0">
            <a:noAutofit/>
          </a:bodyPr>
          <a:lstStyle/>
          <a:p>
            <a:pPr algn="ctr">
              <a:buSzPts val="3600"/>
            </a:pPr>
            <a:r>
              <a:rPr lang="en-US" sz="4800" b="1">
                <a:solidFill>
                  <a:schemeClr val="lt1"/>
                </a:solidFill>
              </a:rPr>
              <a:t>Containerization </a:t>
            </a:r>
            <a:endParaRPr sz="1867"/>
          </a:p>
          <a:p>
            <a:pPr algn="ctr">
              <a:buSzPts val="1400"/>
            </a:pPr>
            <a:r>
              <a:rPr lang="en-US" sz="1867">
                <a:solidFill>
                  <a:schemeClr val="lt1"/>
                </a:solidFill>
              </a:rPr>
              <a:t>Introduction to Containers</a:t>
            </a:r>
            <a:endParaRPr sz="1867">
              <a:solidFill>
                <a:schemeClr val="lt1"/>
              </a:solidFill>
            </a:endParaRP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9"/>
          <p:cNvSpPr txBox="1"/>
          <p:nvPr/>
        </p:nvSpPr>
        <p:spPr>
          <a:xfrm>
            <a:off x="1996396" y="301891"/>
            <a:ext cx="7560000" cy="1148700"/>
          </a:xfrm>
          <a:prstGeom prst="rect">
            <a:avLst/>
          </a:prstGeom>
          <a:noFill/>
          <a:ln>
            <a:noFill/>
          </a:ln>
        </p:spPr>
        <p:txBody>
          <a:bodyPr spcFirstLastPara="1" wrap="square" lIns="0" tIns="0" rIns="0" bIns="0" anchor="ctr" anchorCtr="0">
            <a:noAutofit/>
          </a:bodyPr>
          <a:lstStyle/>
          <a:p>
            <a:pPr algn="ctr"/>
            <a:r>
              <a:rPr lang="en-US" sz="3067" b="1">
                <a:latin typeface="Overpass"/>
                <a:ea typeface="Overpass"/>
                <a:cs typeface="Overpass"/>
                <a:sym typeface="Overpass"/>
              </a:rPr>
              <a:t>TRADITIONAL OS VS. CONTAINERS</a:t>
            </a:r>
            <a:endParaRPr sz="1867"/>
          </a:p>
        </p:txBody>
      </p:sp>
      <p:sp>
        <p:nvSpPr>
          <p:cNvPr id="309" name="Google Shape;309;p19"/>
          <p:cNvSpPr txBox="1"/>
          <p:nvPr/>
        </p:nvSpPr>
        <p:spPr>
          <a:xfrm>
            <a:off x="2517796" y="1876888"/>
            <a:ext cx="3103200" cy="3314101"/>
          </a:xfrm>
          <a:prstGeom prst="rect">
            <a:avLst/>
          </a:prstGeom>
          <a:solidFill>
            <a:srgbClr val="E6E6E6"/>
          </a:solidFill>
          <a:ln>
            <a:noFill/>
          </a:ln>
        </p:spPr>
        <p:txBody>
          <a:bodyPr spcFirstLastPara="1" wrap="square" lIns="0" tIns="0" rIns="0" bIns="0" anchor="t" anchorCtr="0">
            <a:noAutofit/>
          </a:bodyPr>
          <a:lstStyle/>
          <a:p>
            <a:r>
              <a:rPr lang="en-US" sz="2133">
                <a:latin typeface="Overpass"/>
                <a:ea typeface="Overpass"/>
                <a:cs typeface="Overpass"/>
                <a:sym typeface="Overpass"/>
              </a:rPr>
              <a:t>Traditional OS</a:t>
            </a:r>
            <a:endParaRPr sz="1867"/>
          </a:p>
        </p:txBody>
      </p:sp>
      <p:sp>
        <p:nvSpPr>
          <p:cNvPr id="310" name="Google Shape;310;p19"/>
          <p:cNvSpPr/>
          <p:nvPr/>
        </p:nvSpPr>
        <p:spPr>
          <a:xfrm>
            <a:off x="2941996" y="4786891"/>
            <a:ext cx="2296200" cy="272400"/>
          </a:xfrm>
          <a:prstGeom prst="rect">
            <a:avLst/>
          </a:prstGeom>
          <a:solidFill>
            <a:srgbClr val="333333"/>
          </a:solidFill>
          <a:ln>
            <a:noFill/>
          </a:ln>
        </p:spPr>
        <p:txBody>
          <a:bodyPr spcFirstLastPara="1" wrap="square" lIns="74933" tIns="37467" rIns="74933" bIns="37467" anchor="ctr" anchorCtr="0">
            <a:noAutofit/>
          </a:bodyPr>
          <a:lstStyle/>
          <a:p>
            <a:pPr algn="ctr"/>
            <a:r>
              <a:rPr lang="en-US" sz="1333">
                <a:solidFill>
                  <a:srgbClr val="FFFFFF"/>
                </a:solidFill>
                <a:latin typeface="Overpass"/>
                <a:ea typeface="Overpass"/>
                <a:cs typeface="Overpass"/>
                <a:sym typeface="Overpass"/>
              </a:rPr>
              <a:t>INFRASTRUCTURE</a:t>
            </a:r>
            <a:endParaRPr sz="1867"/>
          </a:p>
        </p:txBody>
      </p:sp>
      <p:sp>
        <p:nvSpPr>
          <p:cNvPr id="311" name="Google Shape;311;p19"/>
          <p:cNvSpPr/>
          <p:nvPr/>
        </p:nvSpPr>
        <p:spPr>
          <a:xfrm>
            <a:off x="2941996" y="4047988"/>
            <a:ext cx="2296200" cy="716400"/>
          </a:xfrm>
          <a:prstGeom prst="rect">
            <a:avLst/>
          </a:prstGeom>
          <a:solidFill>
            <a:srgbClr val="CC0000"/>
          </a:solidFill>
          <a:ln>
            <a:noFill/>
          </a:ln>
        </p:spPr>
        <p:txBody>
          <a:bodyPr spcFirstLastPara="1" wrap="square" lIns="74933" tIns="37467" rIns="74933" bIns="37467" anchor="b" anchorCtr="0">
            <a:noAutofit/>
          </a:bodyPr>
          <a:lstStyle/>
          <a:p>
            <a:pPr algn="ctr"/>
            <a:r>
              <a:rPr lang="en-US" sz="1333">
                <a:solidFill>
                  <a:srgbClr val="FFFFFF"/>
                </a:solidFill>
                <a:latin typeface="Overpass"/>
                <a:ea typeface="Overpass"/>
                <a:cs typeface="Overpass"/>
                <a:sym typeface="Overpass"/>
              </a:rPr>
              <a:t>HOST OS</a:t>
            </a:r>
            <a:endParaRPr sz="1867"/>
          </a:p>
        </p:txBody>
      </p:sp>
      <p:sp>
        <p:nvSpPr>
          <p:cNvPr id="312" name="Google Shape;312;p19"/>
          <p:cNvSpPr/>
          <p:nvPr/>
        </p:nvSpPr>
        <p:spPr>
          <a:xfrm>
            <a:off x="2944415" y="4138589"/>
            <a:ext cx="525300" cy="175500"/>
          </a:xfrm>
          <a:prstGeom prst="rect">
            <a:avLst/>
          </a:prstGeom>
          <a:solidFill>
            <a:srgbClr val="666666"/>
          </a:solidFill>
          <a:ln>
            <a:noFill/>
          </a:ln>
        </p:spPr>
        <p:txBody>
          <a:bodyPr spcFirstLastPara="1" wrap="square" lIns="82433" tIns="44933" rIns="82433" bIns="44933" anchor="ctr" anchorCtr="0">
            <a:noAutofit/>
          </a:bodyPr>
          <a:lstStyle/>
          <a:p>
            <a:pPr algn="ctr"/>
            <a:r>
              <a:rPr lang="en-US" sz="1200">
                <a:solidFill>
                  <a:srgbClr val="FFFFFF"/>
                </a:solidFill>
              </a:rPr>
              <a:t>LIBS A</a:t>
            </a:r>
            <a:endParaRPr sz="1867"/>
          </a:p>
        </p:txBody>
      </p:sp>
      <p:sp>
        <p:nvSpPr>
          <p:cNvPr id="313" name="Google Shape;313;p19"/>
          <p:cNvSpPr/>
          <p:nvPr/>
        </p:nvSpPr>
        <p:spPr>
          <a:xfrm>
            <a:off x="3506351" y="4146257"/>
            <a:ext cx="546599" cy="175500"/>
          </a:xfrm>
          <a:prstGeom prst="rect">
            <a:avLst/>
          </a:prstGeom>
          <a:solidFill>
            <a:srgbClr val="666666"/>
          </a:solidFill>
          <a:ln>
            <a:noFill/>
          </a:ln>
        </p:spPr>
        <p:txBody>
          <a:bodyPr spcFirstLastPara="1" wrap="square" lIns="82433" tIns="44933" rIns="82433" bIns="44933" anchor="ctr" anchorCtr="0">
            <a:noAutofit/>
          </a:bodyPr>
          <a:lstStyle/>
          <a:p>
            <a:pPr algn="ctr"/>
            <a:r>
              <a:rPr lang="en-US" sz="1200">
                <a:solidFill>
                  <a:srgbClr val="FFFFFF"/>
                </a:solidFill>
              </a:rPr>
              <a:t>LIBS B</a:t>
            </a:r>
            <a:endParaRPr sz="1867"/>
          </a:p>
        </p:txBody>
      </p:sp>
      <p:sp>
        <p:nvSpPr>
          <p:cNvPr id="314" name="Google Shape;314;p19"/>
          <p:cNvSpPr/>
          <p:nvPr/>
        </p:nvSpPr>
        <p:spPr>
          <a:xfrm>
            <a:off x="4083623" y="4138589"/>
            <a:ext cx="602192" cy="184655"/>
          </a:xfrm>
          <a:prstGeom prst="rect">
            <a:avLst/>
          </a:prstGeom>
          <a:solidFill>
            <a:srgbClr val="666666"/>
          </a:solidFill>
          <a:ln>
            <a:noFill/>
          </a:ln>
        </p:spPr>
        <p:txBody>
          <a:bodyPr spcFirstLastPara="1" wrap="square" lIns="82433" tIns="44933" rIns="82433" bIns="44933" anchor="ctr" anchorCtr="0">
            <a:noAutofit/>
          </a:bodyPr>
          <a:lstStyle/>
          <a:p>
            <a:pPr algn="ctr"/>
            <a:r>
              <a:rPr lang="en-US" sz="1200">
                <a:solidFill>
                  <a:srgbClr val="FFFFFF"/>
                </a:solidFill>
              </a:rPr>
              <a:t>LIBS C</a:t>
            </a:r>
            <a:endParaRPr sz="1867"/>
          </a:p>
        </p:txBody>
      </p:sp>
      <p:sp>
        <p:nvSpPr>
          <p:cNvPr id="315" name="Google Shape;315;p19"/>
          <p:cNvSpPr/>
          <p:nvPr/>
        </p:nvSpPr>
        <p:spPr>
          <a:xfrm>
            <a:off x="4714695" y="4146255"/>
            <a:ext cx="525300" cy="175500"/>
          </a:xfrm>
          <a:prstGeom prst="rect">
            <a:avLst/>
          </a:prstGeom>
          <a:solidFill>
            <a:srgbClr val="666666"/>
          </a:solidFill>
          <a:ln>
            <a:noFill/>
          </a:ln>
        </p:spPr>
        <p:txBody>
          <a:bodyPr spcFirstLastPara="1" wrap="square" lIns="82433" tIns="44933" rIns="82433" bIns="44933" anchor="ctr" anchorCtr="0">
            <a:noAutofit/>
          </a:bodyPr>
          <a:lstStyle/>
          <a:p>
            <a:pPr algn="ctr"/>
            <a:r>
              <a:rPr lang="en-US" sz="1200">
                <a:solidFill>
                  <a:srgbClr val="FFFFFF"/>
                </a:solidFill>
              </a:rPr>
              <a:t>LIBS D</a:t>
            </a:r>
            <a:endParaRPr sz="1867"/>
          </a:p>
        </p:txBody>
      </p:sp>
      <p:sp>
        <p:nvSpPr>
          <p:cNvPr id="316" name="Google Shape;316;p19"/>
          <p:cNvSpPr/>
          <p:nvPr/>
        </p:nvSpPr>
        <p:spPr>
          <a:xfrm>
            <a:off x="3013995" y="3686489"/>
            <a:ext cx="525300" cy="308700"/>
          </a:xfrm>
          <a:prstGeom prst="rect">
            <a:avLst/>
          </a:prstGeom>
          <a:solidFill>
            <a:srgbClr val="B3B3B3"/>
          </a:solidFill>
          <a:ln>
            <a:noFill/>
          </a:ln>
        </p:spPr>
        <p:txBody>
          <a:bodyPr spcFirstLastPara="1" wrap="square" lIns="82433" tIns="44933" rIns="82433" bIns="44933" anchor="ctr" anchorCtr="0">
            <a:noAutofit/>
          </a:bodyPr>
          <a:lstStyle/>
          <a:p>
            <a:pPr algn="ctr"/>
            <a:r>
              <a:rPr lang="en-US" sz="1200"/>
              <a:t>APP A</a:t>
            </a:r>
            <a:endParaRPr sz="1867"/>
          </a:p>
        </p:txBody>
      </p:sp>
      <p:sp>
        <p:nvSpPr>
          <p:cNvPr id="317" name="Google Shape;317;p19"/>
          <p:cNvSpPr/>
          <p:nvPr/>
        </p:nvSpPr>
        <p:spPr>
          <a:xfrm>
            <a:off x="3560596" y="3686489"/>
            <a:ext cx="525600" cy="308700"/>
          </a:xfrm>
          <a:prstGeom prst="rect">
            <a:avLst/>
          </a:prstGeom>
          <a:solidFill>
            <a:srgbClr val="B3B3B3"/>
          </a:solidFill>
          <a:ln>
            <a:noFill/>
          </a:ln>
        </p:spPr>
        <p:txBody>
          <a:bodyPr spcFirstLastPara="1" wrap="square" lIns="82433" tIns="44933" rIns="82433" bIns="44933" anchor="ctr" anchorCtr="0">
            <a:noAutofit/>
          </a:bodyPr>
          <a:lstStyle/>
          <a:p>
            <a:pPr algn="ctr"/>
            <a:r>
              <a:rPr lang="en-US" sz="1200"/>
              <a:t>APP B</a:t>
            </a:r>
            <a:endParaRPr sz="1867"/>
          </a:p>
        </p:txBody>
      </p:sp>
      <p:sp>
        <p:nvSpPr>
          <p:cNvPr id="318" name="Google Shape;318;p19"/>
          <p:cNvSpPr txBox="1"/>
          <p:nvPr/>
        </p:nvSpPr>
        <p:spPr>
          <a:xfrm>
            <a:off x="5776396" y="1876888"/>
            <a:ext cx="3103200" cy="3314101"/>
          </a:xfrm>
          <a:prstGeom prst="rect">
            <a:avLst/>
          </a:prstGeom>
          <a:solidFill>
            <a:srgbClr val="E6E6E6"/>
          </a:solidFill>
          <a:ln>
            <a:noFill/>
          </a:ln>
        </p:spPr>
        <p:txBody>
          <a:bodyPr spcFirstLastPara="1" wrap="square" lIns="0" tIns="0" rIns="0" bIns="0" anchor="t" anchorCtr="0">
            <a:noAutofit/>
          </a:bodyPr>
          <a:lstStyle/>
          <a:p>
            <a:r>
              <a:rPr lang="en-US" sz="2133">
                <a:latin typeface="Overpass"/>
                <a:ea typeface="Overpass"/>
                <a:cs typeface="Overpass"/>
                <a:sym typeface="Overpass"/>
              </a:rPr>
              <a:t>Containers</a:t>
            </a:r>
            <a:endParaRPr sz="1867"/>
          </a:p>
        </p:txBody>
      </p:sp>
      <p:sp>
        <p:nvSpPr>
          <p:cNvPr id="319" name="Google Shape;319;p19"/>
          <p:cNvSpPr/>
          <p:nvPr/>
        </p:nvSpPr>
        <p:spPr>
          <a:xfrm>
            <a:off x="6121402" y="4787188"/>
            <a:ext cx="2480732" cy="272400"/>
          </a:xfrm>
          <a:prstGeom prst="rect">
            <a:avLst/>
          </a:prstGeom>
          <a:solidFill>
            <a:srgbClr val="333333"/>
          </a:solidFill>
          <a:ln>
            <a:noFill/>
          </a:ln>
        </p:spPr>
        <p:txBody>
          <a:bodyPr spcFirstLastPara="1" wrap="square" lIns="74933" tIns="37467" rIns="74933" bIns="37467" anchor="ctr" anchorCtr="0">
            <a:noAutofit/>
          </a:bodyPr>
          <a:lstStyle/>
          <a:p>
            <a:pPr algn="ctr"/>
            <a:r>
              <a:rPr lang="en-US" sz="1333">
                <a:solidFill>
                  <a:srgbClr val="FFFFFF"/>
                </a:solidFill>
                <a:latin typeface="Overpass"/>
                <a:ea typeface="Overpass"/>
                <a:cs typeface="Overpass"/>
                <a:sym typeface="Overpass"/>
              </a:rPr>
              <a:t>INFRASTRUCTURE</a:t>
            </a:r>
            <a:endParaRPr sz="1867"/>
          </a:p>
        </p:txBody>
      </p:sp>
      <p:sp>
        <p:nvSpPr>
          <p:cNvPr id="320" name="Google Shape;320;p19"/>
          <p:cNvSpPr/>
          <p:nvPr/>
        </p:nvSpPr>
        <p:spPr>
          <a:xfrm>
            <a:off x="6121402" y="4492292"/>
            <a:ext cx="2480733" cy="272400"/>
          </a:xfrm>
          <a:prstGeom prst="rect">
            <a:avLst/>
          </a:prstGeom>
          <a:solidFill>
            <a:srgbClr val="CC0000"/>
          </a:solidFill>
          <a:ln>
            <a:noFill/>
          </a:ln>
        </p:spPr>
        <p:txBody>
          <a:bodyPr spcFirstLastPara="1" wrap="square" lIns="74933" tIns="37467" rIns="74933" bIns="37467" anchor="ctr" anchorCtr="0">
            <a:noAutofit/>
          </a:bodyPr>
          <a:lstStyle/>
          <a:p>
            <a:pPr algn="ctr"/>
            <a:r>
              <a:rPr lang="en-US" sz="1333">
                <a:solidFill>
                  <a:srgbClr val="FFFFFF"/>
                </a:solidFill>
                <a:latin typeface="Overpass"/>
                <a:ea typeface="Overpass"/>
                <a:cs typeface="Overpass"/>
                <a:sym typeface="Overpass"/>
              </a:rPr>
              <a:t>HOST OS</a:t>
            </a:r>
            <a:endParaRPr sz="1867"/>
          </a:p>
        </p:txBody>
      </p:sp>
      <p:sp>
        <p:nvSpPr>
          <p:cNvPr id="321" name="Google Shape;321;p19"/>
          <p:cNvSpPr/>
          <p:nvPr/>
        </p:nvSpPr>
        <p:spPr>
          <a:xfrm>
            <a:off x="6121401" y="3525689"/>
            <a:ext cx="1196700" cy="925500"/>
          </a:xfrm>
          <a:prstGeom prst="rect">
            <a:avLst/>
          </a:prstGeom>
          <a:solidFill>
            <a:srgbClr val="CC0000"/>
          </a:solidFill>
          <a:ln>
            <a:noFill/>
          </a:ln>
        </p:spPr>
        <p:txBody>
          <a:bodyPr spcFirstLastPara="1" wrap="square" lIns="74933" tIns="37467" rIns="74933" bIns="37467" anchor="t" anchorCtr="0">
            <a:noAutofit/>
          </a:bodyPr>
          <a:lstStyle/>
          <a:p>
            <a:pPr algn="ctr"/>
            <a:r>
              <a:rPr lang="en-US" sz="1333" b="1">
                <a:solidFill>
                  <a:srgbClr val="FFFFFF"/>
                </a:solidFill>
              </a:rPr>
              <a:t>CONTAINER</a:t>
            </a:r>
            <a:endParaRPr sz="1867"/>
          </a:p>
        </p:txBody>
      </p:sp>
      <p:sp>
        <p:nvSpPr>
          <p:cNvPr id="322" name="Google Shape;322;p19"/>
          <p:cNvSpPr/>
          <p:nvPr/>
        </p:nvSpPr>
        <p:spPr>
          <a:xfrm>
            <a:off x="6773386" y="4138589"/>
            <a:ext cx="525300" cy="175500"/>
          </a:xfrm>
          <a:prstGeom prst="rect">
            <a:avLst/>
          </a:prstGeom>
          <a:solidFill>
            <a:srgbClr val="666666"/>
          </a:solidFill>
          <a:ln>
            <a:noFill/>
          </a:ln>
        </p:spPr>
        <p:txBody>
          <a:bodyPr spcFirstLastPara="1" wrap="square" lIns="82433" tIns="44933" rIns="82433" bIns="44933" anchor="ctr" anchorCtr="0">
            <a:noAutofit/>
          </a:bodyPr>
          <a:lstStyle/>
          <a:p>
            <a:pPr algn="ctr"/>
            <a:r>
              <a:rPr lang="en-US" sz="1200">
                <a:solidFill>
                  <a:srgbClr val="FFFFFF"/>
                </a:solidFill>
              </a:rPr>
              <a:t>LIBS B</a:t>
            </a:r>
            <a:endParaRPr sz="1867"/>
          </a:p>
        </p:txBody>
      </p:sp>
      <p:sp>
        <p:nvSpPr>
          <p:cNvPr id="323" name="Google Shape;323;p19"/>
          <p:cNvSpPr/>
          <p:nvPr/>
        </p:nvSpPr>
        <p:spPr>
          <a:xfrm>
            <a:off x="6445995" y="3807988"/>
            <a:ext cx="525300" cy="308400"/>
          </a:xfrm>
          <a:prstGeom prst="rect">
            <a:avLst/>
          </a:prstGeom>
          <a:solidFill>
            <a:srgbClr val="B3B3B3"/>
          </a:solidFill>
          <a:ln>
            <a:noFill/>
          </a:ln>
        </p:spPr>
        <p:txBody>
          <a:bodyPr spcFirstLastPara="1" wrap="square" lIns="82433" tIns="44933" rIns="82433" bIns="44933" anchor="ctr" anchorCtr="0">
            <a:noAutofit/>
          </a:bodyPr>
          <a:lstStyle/>
          <a:p>
            <a:pPr algn="ctr"/>
            <a:r>
              <a:rPr lang="en-US" sz="1200"/>
              <a:t>APP A</a:t>
            </a:r>
            <a:endParaRPr sz="1867"/>
          </a:p>
        </p:txBody>
      </p:sp>
      <p:sp>
        <p:nvSpPr>
          <p:cNvPr id="324" name="Google Shape;324;p19"/>
          <p:cNvSpPr/>
          <p:nvPr/>
        </p:nvSpPr>
        <p:spPr>
          <a:xfrm>
            <a:off x="7410002" y="3525689"/>
            <a:ext cx="1192132" cy="925500"/>
          </a:xfrm>
          <a:prstGeom prst="rect">
            <a:avLst/>
          </a:prstGeom>
          <a:solidFill>
            <a:srgbClr val="CC0000"/>
          </a:solidFill>
          <a:ln>
            <a:noFill/>
          </a:ln>
        </p:spPr>
        <p:txBody>
          <a:bodyPr spcFirstLastPara="1" wrap="square" lIns="74933" tIns="37467" rIns="74933" bIns="37467" anchor="t" anchorCtr="0">
            <a:noAutofit/>
          </a:bodyPr>
          <a:lstStyle/>
          <a:p>
            <a:pPr algn="ctr"/>
            <a:r>
              <a:rPr lang="en-US" sz="1333" b="1">
                <a:solidFill>
                  <a:srgbClr val="FFFFFF"/>
                </a:solidFill>
              </a:rPr>
              <a:t>CONTAINER</a:t>
            </a:r>
            <a:endParaRPr sz="1867"/>
          </a:p>
        </p:txBody>
      </p:sp>
      <p:sp>
        <p:nvSpPr>
          <p:cNvPr id="325" name="Google Shape;325;p19"/>
          <p:cNvSpPr/>
          <p:nvPr/>
        </p:nvSpPr>
        <p:spPr>
          <a:xfrm>
            <a:off x="8012195" y="4138589"/>
            <a:ext cx="525300" cy="175500"/>
          </a:xfrm>
          <a:prstGeom prst="rect">
            <a:avLst/>
          </a:prstGeom>
          <a:solidFill>
            <a:srgbClr val="666666"/>
          </a:solidFill>
          <a:ln>
            <a:noFill/>
          </a:ln>
        </p:spPr>
        <p:txBody>
          <a:bodyPr spcFirstLastPara="1" wrap="square" lIns="82433" tIns="44933" rIns="82433" bIns="44933" anchor="ctr" anchorCtr="0">
            <a:noAutofit/>
          </a:bodyPr>
          <a:lstStyle/>
          <a:p>
            <a:pPr algn="ctr"/>
            <a:r>
              <a:rPr lang="en-US" sz="1200">
                <a:solidFill>
                  <a:srgbClr val="FFFFFF"/>
                </a:solidFill>
              </a:rPr>
              <a:t>LIBS D</a:t>
            </a:r>
            <a:endParaRPr sz="1867"/>
          </a:p>
        </p:txBody>
      </p:sp>
      <p:sp>
        <p:nvSpPr>
          <p:cNvPr id="326" name="Google Shape;326;p19"/>
          <p:cNvSpPr/>
          <p:nvPr/>
        </p:nvSpPr>
        <p:spPr>
          <a:xfrm>
            <a:off x="7758195" y="3807988"/>
            <a:ext cx="525300" cy="308400"/>
          </a:xfrm>
          <a:prstGeom prst="rect">
            <a:avLst/>
          </a:prstGeom>
          <a:solidFill>
            <a:srgbClr val="B3B3B3"/>
          </a:solidFill>
          <a:ln>
            <a:noFill/>
          </a:ln>
        </p:spPr>
        <p:txBody>
          <a:bodyPr spcFirstLastPara="1" wrap="square" lIns="82433" tIns="44933" rIns="82433" bIns="44933" anchor="ctr" anchorCtr="0">
            <a:noAutofit/>
          </a:bodyPr>
          <a:lstStyle/>
          <a:p>
            <a:pPr algn="ctr"/>
            <a:r>
              <a:rPr lang="en-US" sz="1200"/>
              <a:t>APP B</a:t>
            </a:r>
            <a:endParaRPr sz="1867"/>
          </a:p>
        </p:txBody>
      </p:sp>
      <p:sp>
        <p:nvSpPr>
          <p:cNvPr id="327" name="Google Shape;327;p19"/>
          <p:cNvSpPr/>
          <p:nvPr/>
        </p:nvSpPr>
        <p:spPr>
          <a:xfrm>
            <a:off x="6207525" y="4142099"/>
            <a:ext cx="525300" cy="175500"/>
          </a:xfrm>
          <a:prstGeom prst="rect">
            <a:avLst/>
          </a:prstGeom>
          <a:solidFill>
            <a:srgbClr val="666666"/>
          </a:solidFill>
          <a:ln>
            <a:noFill/>
          </a:ln>
        </p:spPr>
        <p:txBody>
          <a:bodyPr spcFirstLastPara="1" wrap="square" lIns="82433" tIns="44933" rIns="82433" bIns="44933" anchor="ctr" anchorCtr="0">
            <a:noAutofit/>
          </a:bodyPr>
          <a:lstStyle/>
          <a:p>
            <a:pPr algn="ctr"/>
            <a:r>
              <a:rPr lang="en-US" sz="1200">
                <a:solidFill>
                  <a:srgbClr val="FFFFFF"/>
                </a:solidFill>
              </a:rPr>
              <a:t>LIBS A</a:t>
            </a:r>
            <a:endParaRPr sz="1867"/>
          </a:p>
        </p:txBody>
      </p:sp>
      <p:sp>
        <p:nvSpPr>
          <p:cNvPr id="328" name="Google Shape;328;p19"/>
          <p:cNvSpPr/>
          <p:nvPr/>
        </p:nvSpPr>
        <p:spPr>
          <a:xfrm>
            <a:off x="7435401" y="4147743"/>
            <a:ext cx="525600" cy="175500"/>
          </a:xfrm>
          <a:prstGeom prst="rect">
            <a:avLst/>
          </a:prstGeom>
          <a:solidFill>
            <a:srgbClr val="666666"/>
          </a:solidFill>
          <a:ln>
            <a:noFill/>
          </a:ln>
        </p:spPr>
        <p:txBody>
          <a:bodyPr spcFirstLastPara="1" wrap="square" lIns="82433" tIns="44933" rIns="82433" bIns="44933" anchor="ctr" anchorCtr="0">
            <a:noAutofit/>
          </a:bodyPr>
          <a:lstStyle/>
          <a:p>
            <a:pPr algn="ctr"/>
            <a:r>
              <a:rPr lang="en-US" sz="1200">
                <a:solidFill>
                  <a:srgbClr val="FFFFFF"/>
                </a:solidFill>
              </a:rPr>
              <a:t>LIBS C</a:t>
            </a:r>
            <a:endParaRPr sz="1867"/>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20"/>
          <p:cNvPicPr preferRelativeResize="0"/>
          <p:nvPr/>
        </p:nvPicPr>
        <p:blipFill rotWithShape="1">
          <a:blip r:embed="rId3">
            <a:alphaModFix/>
          </a:blip>
          <a:srcRect/>
          <a:stretch/>
        </p:blipFill>
        <p:spPr>
          <a:xfrm>
            <a:off x="2287499" y="3053401"/>
            <a:ext cx="640200" cy="266700"/>
          </a:xfrm>
          <a:prstGeom prst="rect">
            <a:avLst/>
          </a:prstGeom>
          <a:noFill/>
          <a:ln>
            <a:noFill/>
          </a:ln>
        </p:spPr>
      </p:pic>
      <p:sp>
        <p:nvSpPr>
          <p:cNvPr id="334" name="Google Shape;334;p20"/>
          <p:cNvSpPr txBox="1"/>
          <p:nvPr/>
        </p:nvSpPr>
        <p:spPr>
          <a:xfrm>
            <a:off x="2200200" y="3337800"/>
            <a:ext cx="986400" cy="527701"/>
          </a:xfrm>
          <a:prstGeom prst="rect">
            <a:avLst/>
          </a:prstGeom>
          <a:noFill/>
          <a:ln>
            <a:noFill/>
          </a:ln>
        </p:spPr>
        <p:txBody>
          <a:bodyPr spcFirstLastPara="1" wrap="square" lIns="74933" tIns="37467" rIns="74933" bIns="37467" anchor="t" anchorCtr="0">
            <a:noAutofit/>
          </a:bodyPr>
          <a:lstStyle/>
          <a:p>
            <a:pPr algn="ctr"/>
            <a:r>
              <a:rPr lang="en-US" sz="1333">
                <a:solidFill>
                  <a:srgbClr val="333333"/>
                </a:solidFill>
                <a:latin typeface="Overpass"/>
                <a:ea typeface="Overpass"/>
                <a:cs typeface="Overpass"/>
                <a:sym typeface="Overpass"/>
              </a:rPr>
              <a:t>PHYSICAL</a:t>
            </a:r>
            <a:br>
              <a:rPr lang="en-US" sz="1333">
                <a:solidFill>
                  <a:srgbClr val="333333"/>
                </a:solidFill>
                <a:latin typeface="Overpass"/>
                <a:ea typeface="Overpass"/>
                <a:cs typeface="Overpass"/>
                <a:sym typeface="Overpass"/>
              </a:rPr>
            </a:br>
            <a:r>
              <a:rPr lang="en-US" sz="1333">
                <a:solidFill>
                  <a:srgbClr val="333333"/>
                </a:solidFill>
                <a:latin typeface="Overpass"/>
                <a:ea typeface="Overpass"/>
                <a:cs typeface="Overpass"/>
                <a:sym typeface="Overpass"/>
              </a:rPr>
              <a:t>SERVER</a:t>
            </a:r>
            <a:endParaRPr sz="1867"/>
          </a:p>
        </p:txBody>
      </p:sp>
      <p:sp>
        <p:nvSpPr>
          <p:cNvPr id="335" name="Google Shape;335;p20"/>
          <p:cNvSpPr txBox="1"/>
          <p:nvPr/>
        </p:nvSpPr>
        <p:spPr>
          <a:xfrm>
            <a:off x="2232901" y="1674303"/>
            <a:ext cx="964800" cy="335700"/>
          </a:xfrm>
          <a:prstGeom prst="rect">
            <a:avLst/>
          </a:prstGeom>
          <a:noFill/>
          <a:ln>
            <a:noFill/>
          </a:ln>
        </p:spPr>
        <p:txBody>
          <a:bodyPr spcFirstLastPara="1" wrap="square" lIns="74933" tIns="37467" rIns="74933" bIns="37467" anchor="t" anchorCtr="0">
            <a:noAutofit/>
          </a:bodyPr>
          <a:lstStyle/>
          <a:p>
            <a:pPr algn="ctr"/>
            <a:r>
              <a:rPr lang="en-US" sz="1733" b="1">
                <a:solidFill>
                  <a:srgbClr val="333333"/>
                </a:solidFill>
              </a:rPr>
              <a:t>27 HRS</a:t>
            </a:r>
            <a:endParaRPr sz="1867"/>
          </a:p>
        </p:txBody>
      </p:sp>
      <p:pic>
        <p:nvPicPr>
          <p:cNvPr id="336" name="Google Shape;336;p20"/>
          <p:cNvPicPr preferRelativeResize="0"/>
          <p:nvPr/>
        </p:nvPicPr>
        <p:blipFill rotWithShape="1">
          <a:blip r:embed="rId4">
            <a:alphaModFix/>
          </a:blip>
          <a:srcRect/>
          <a:stretch/>
        </p:blipFill>
        <p:spPr>
          <a:xfrm>
            <a:off x="2127599" y="1973101"/>
            <a:ext cx="960000" cy="998700"/>
          </a:xfrm>
          <a:prstGeom prst="rect">
            <a:avLst/>
          </a:prstGeom>
          <a:noFill/>
          <a:ln>
            <a:noFill/>
          </a:ln>
        </p:spPr>
      </p:pic>
      <p:sp>
        <p:nvSpPr>
          <p:cNvPr id="337" name="Google Shape;337;p20"/>
          <p:cNvSpPr txBox="1"/>
          <p:nvPr/>
        </p:nvSpPr>
        <p:spPr>
          <a:xfrm>
            <a:off x="7666502" y="3098403"/>
            <a:ext cx="1220623" cy="527701"/>
          </a:xfrm>
          <a:prstGeom prst="rect">
            <a:avLst/>
          </a:prstGeom>
          <a:noFill/>
          <a:ln>
            <a:noFill/>
          </a:ln>
        </p:spPr>
        <p:txBody>
          <a:bodyPr spcFirstLastPara="1" wrap="square" lIns="74933" tIns="37467" rIns="74933" bIns="37467" anchor="t" anchorCtr="0">
            <a:noAutofit/>
          </a:bodyPr>
          <a:lstStyle/>
          <a:p>
            <a:r>
              <a:rPr lang="en-US" sz="1333">
                <a:solidFill>
                  <a:srgbClr val="333333"/>
                </a:solidFill>
                <a:latin typeface="Overpass"/>
                <a:ea typeface="Overpass"/>
                <a:cs typeface="Overpass"/>
                <a:sym typeface="Overpass"/>
              </a:rPr>
              <a:t>CONTAINER</a:t>
            </a:r>
            <a:br>
              <a:rPr lang="en-US" sz="1333">
                <a:solidFill>
                  <a:srgbClr val="333333"/>
                </a:solidFill>
                <a:latin typeface="Overpass"/>
                <a:ea typeface="Overpass"/>
                <a:cs typeface="Overpass"/>
                <a:sym typeface="Overpass"/>
              </a:rPr>
            </a:br>
            <a:r>
              <a:rPr lang="en-US" sz="1333">
                <a:solidFill>
                  <a:srgbClr val="333333"/>
                </a:solidFill>
                <a:latin typeface="Overpass"/>
                <a:ea typeface="Overpass"/>
                <a:cs typeface="Overpass"/>
                <a:sym typeface="Overpass"/>
              </a:rPr>
              <a:t>INSTANCE</a:t>
            </a:r>
            <a:endParaRPr sz="1867"/>
          </a:p>
        </p:txBody>
      </p:sp>
      <p:sp>
        <p:nvSpPr>
          <p:cNvPr id="338" name="Google Shape;338;p20"/>
          <p:cNvSpPr txBox="1"/>
          <p:nvPr/>
        </p:nvSpPr>
        <p:spPr>
          <a:xfrm>
            <a:off x="6953100" y="1674303"/>
            <a:ext cx="1107000" cy="335700"/>
          </a:xfrm>
          <a:prstGeom prst="rect">
            <a:avLst/>
          </a:prstGeom>
          <a:noFill/>
          <a:ln>
            <a:noFill/>
          </a:ln>
        </p:spPr>
        <p:txBody>
          <a:bodyPr spcFirstLastPara="1" wrap="square" lIns="74933" tIns="37467" rIns="74933" bIns="37467" anchor="t" anchorCtr="0">
            <a:noAutofit/>
          </a:bodyPr>
          <a:lstStyle/>
          <a:p>
            <a:pPr algn="ctr"/>
            <a:r>
              <a:rPr lang="en-US" sz="1733" b="1">
                <a:solidFill>
                  <a:srgbClr val="333333"/>
                </a:solidFill>
              </a:rPr>
              <a:t>10 SECS</a:t>
            </a:r>
            <a:endParaRPr sz="1867"/>
          </a:p>
        </p:txBody>
      </p:sp>
      <p:pic>
        <p:nvPicPr>
          <p:cNvPr id="339" name="Google Shape;339;p20"/>
          <p:cNvPicPr preferRelativeResize="0"/>
          <p:nvPr/>
        </p:nvPicPr>
        <p:blipFill rotWithShape="1">
          <a:blip r:embed="rId5">
            <a:alphaModFix/>
          </a:blip>
          <a:srcRect/>
          <a:stretch/>
        </p:blipFill>
        <p:spPr>
          <a:xfrm>
            <a:off x="6902099" y="1973101"/>
            <a:ext cx="960000" cy="1125300"/>
          </a:xfrm>
          <a:prstGeom prst="rect">
            <a:avLst/>
          </a:prstGeom>
          <a:noFill/>
          <a:ln>
            <a:noFill/>
          </a:ln>
        </p:spPr>
      </p:pic>
      <p:sp>
        <p:nvSpPr>
          <p:cNvPr id="340" name="Google Shape;340;p20"/>
          <p:cNvSpPr txBox="1"/>
          <p:nvPr/>
        </p:nvSpPr>
        <p:spPr>
          <a:xfrm>
            <a:off x="4585801" y="1674303"/>
            <a:ext cx="1056000" cy="335700"/>
          </a:xfrm>
          <a:prstGeom prst="rect">
            <a:avLst/>
          </a:prstGeom>
          <a:noFill/>
          <a:ln>
            <a:noFill/>
          </a:ln>
        </p:spPr>
        <p:txBody>
          <a:bodyPr spcFirstLastPara="1" wrap="square" lIns="74933" tIns="37467" rIns="74933" bIns="37467" anchor="t" anchorCtr="0">
            <a:noAutofit/>
          </a:bodyPr>
          <a:lstStyle/>
          <a:p>
            <a:pPr algn="ctr"/>
            <a:r>
              <a:rPr lang="en-US" sz="1733" b="1">
                <a:solidFill>
                  <a:srgbClr val="333333"/>
                </a:solidFill>
              </a:rPr>
              <a:t>12 MINS</a:t>
            </a:r>
            <a:endParaRPr sz="1867"/>
          </a:p>
        </p:txBody>
      </p:sp>
      <p:pic>
        <p:nvPicPr>
          <p:cNvPr id="341" name="Google Shape;341;p20"/>
          <p:cNvPicPr preferRelativeResize="0"/>
          <p:nvPr/>
        </p:nvPicPr>
        <p:blipFill rotWithShape="1">
          <a:blip r:embed="rId6">
            <a:alphaModFix/>
          </a:blip>
          <a:srcRect/>
          <a:stretch/>
        </p:blipFill>
        <p:spPr>
          <a:xfrm>
            <a:off x="4514699" y="1973101"/>
            <a:ext cx="960000" cy="1125300"/>
          </a:xfrm>
          <a:prstGeom prst="rect">
            <a:avLst/>
          </a:prstGeom>
          <a:noFill/>
          <a:ln>
            <a:noFill/>
          </a:ln>
        </p:spPr>
      </p:pic>
      <p:sp>
        <p:nvSpPr>
          <p:cNvPr id="342" name="Google Shape;342;p20"/>
          <p:cNvSpPr/>
          <p:nvPr/>
        </p:nvSpPr>
        <p:spPr>
          <a:xfrm>
            <a:off x="7093502" y="3028200"/>
            <a:ext cx="588300" cy="612600"/>
          </a:xfrm>
          <a:prstGeom prst="rect">
            <a:avLst/>
          </a:prstGeom>
          <a:solidFill>
            <a:srgbClr val="FFFFFF"/>
          </a:solidFill>
          <a:ln w="18350" cap="flat" cmpd="sng">
            <a:solidFill>
              <a:srgbClr val="000000"/>
            </a:solidFill>
            <a:prstDash val="dashDot"/>
            <a:round/>
            <a:headEnd type="none" w="sm" len="sm"/>
            <a:tailEnd type="none" w="sm" len="sm"/>
          </a:ln>
        </p:spPr>
        <p:txBody>
          <a:bodyPr spcFirstLastPara="1" wrap="square" lIns="121900" tIns="121900" rIns="121900" bIns="121900" anchor="ctr" anchorCtr="0">
            <a:noAutofit/>
          </a:bodyPr>
          <a:lstStyle/>
          <a:p>
            <a:endParaRPr sz="1867"/>
          </a:p>
        </p:txBody>
      </p:sp>
      <p:pic>
        <p:nvPicPr>
          <p:cNvPr id="343" name="Google Shape;343;p20"/>
          <p:cNvPicPr preferRelativeResize="0"/>
          <p:nvPr/>
        </p:nvPicPr>
        <p:blipFill rotWithShape="1">
          <a:blip r:embed="rId7">
            <a:alphaModFix/>
          </a:blip>
          <a:srcRect/>
          <a:stretch/>
        </p:blipFill>
        <p:spPr>
          <a:xfrm>
            <a:off x="7162501" y="3095105"/>
            <a:ext cx="441000" cy="490500"/>
          </a:xfrm>
          <a:prstGeom prst="rect">
            <a:avLst/>
          </a:prstGeom>
          <a:noFill/>
          <a:ln>
            <a:noFill/>
          </a:ln>
        </p:spPr>
      </p:pic>
      <p:sp>
        <p:nvSpPr>
          <p:cNvPr id="344" name="Google Shape;344;p20"/>
          <p:cNvSpPr/>
          <p:nvPr/>
        </p:nvSpPr>
        <p:spPr>
          <a:xfrm>
            <a:off x="3456605" y="2180400"/>
            <a:ext cx="861601" cy="684600"/>
          </a:xfrm>
          <a:prstGeom prst="rightArrow">
            <a:avLst>
              <a:gd name="adj1" fmla="val 13313"/>
              <a:gd name="adj2" fmla="val 3685"/>
            </a:avLst>
          </a:prstGeom>
          <a:solidFill>
            <a:srgbClr val="333333"/>
          </a:solidFill>
          <a:ln>
            <a:noFill/>
          </a:ln>
        </p:spPr>
        <p:txBody>
          <a:bodyPr spcFirstLastPara="1" wrap="square" lIns="121900" tIns="121900" rIns="121900" bIns="121900" anchor="ctr" anchorCtr="0">
            <a:noAutofit/>
          </a:bodyPr>
          <a:lstStyle/>
          <a:p>
            <a:endParaRPr sz="1867"/>
          </a:p>
        </p:txBody>
      </p:sp>
      <p:sp>
        <p:nvSpPr>
          <p:cNvPr id="345" name="Google Shape;345;p20"/>
          <p:cNvSpPr/>
          <p:nvPr/>
        </p:nvSpPr>
        <p:spPr>
          <a:xfrm>
            <a:off x="5817606" y="2193903"/>
            <a:ext cx="861301" cy="684900"/>
          </a:xfrm>
          <a:prstGeom prst="rightArrow">
            <a:avLst>
              <a:gd name="adj1" fmla="val 13313"/>
              <a:gd name="adj2" fmla="val 3685"/>
            </a:avLst>
          </a:prstGeom>
          <a:solidFill>
            <a:srgbClr val="333333"/>
          </a:solidFill>
          <a:ln>
            <a:noFill/>
          </a:ln>
        </p:spPr>
        <p:txBody>
          <a:bodyPr spcFirstLastPara="1" wrap="square" lIns="121900" tIns="121900" rIns="121900" bIns="121900" anchor="ctr" anchorCtr="0">
            <a:noAutofit/>
          </a:bodyPr>
          <a:lstStyle/>
          <a:p>
            <a:endParaRPr sz="1867"/>
          </a:p>
        </p:txBody>
      </p:sp>
      <p:sp>
        <p:nvSpPr>
          <p:cNvPr id="346" name="Google Shape;346;p20"/>
          <p:cNvSpPr/>
          <p:nvPr/>
        </p:nvSpPr>
        <p:spPr>
          <a:xfrm>
            <a:off x="5752202" y="4502100"/>
            <a:ext cx="1535700" cy="1178400"/>
          </a:xfrm>
          <a:prstGeom prst="donut">
            <a:avLst>
              <a:gd name="adj" fmla="val 3025"/>
            </a:avLst>
          </a:prstGeom>
          <a:solidFill>
            <a:srgbClr val="666666"/>
          </a:solidFill>
          <a:ln>
            <a:noFill/>
          </a:ln>
        </p:spPr>
        <p:txBody>
          <a:bodyPr spcFirstLastPara="1" wrap="square" lIns="38067" tIns="37467" rIns="38067" bIns="37467" anchor="ctr" anchorCtr="1">
            <a:noAutofit/>
          </a:bodyPr>
          <a:lstStyle/>
          <a:p>
            <a:pPr algn="ctr"/>
            <a:r>
              <a:rPr lang="en-US" sz="5067">
                <a:solidFill>
                  <a:srgbClr val="333333"/>
                </a:solidFill>
              </a:rPr>
              <a:t>100</a:t>
            </a:r>
            <a:endParaRPr sz="1867"/>
          </a:p>
        </p:txBody>
      </p:sp>
      <p:sp>
        <p:nvSpPr>
          <p:cNvPr id="347" name="Google Shape;347;p20"/>
          <p:cNvSpPr/>
          <p:nvPr/>
        </p:nvSpPr>
        <p:spPr>
          <a:xfrm>
            <a:off x="2868002" y="4502100"/>
            <a:ext cx="1535700" cy="1178400"/>
          </a:xfrm>
          <a:prstGeom prst="donut">
            <a:avLst>
              <a:gd name="adj" fmla="val 3025"/>
            </a:avLst>
          </a:prstGeom>
          <a:solidFill>
            <a:srgbClr val="666666"/>
          </a:solidFill>
          <a:ln>
            <a:noFill/>
          </a:ln>
        </p:spPr>
        <p:txBody>
          <a:bodyPr spcFirstLastPara="1" wrap="square" lIns="38067" tIns="37467" rIns="38067" bIns="37467" anchor="ctr" anchorCtr="1">
            <a:noAutofit/>
          </a:bodyPr>
          <a:lstStyle/>
          <a:p>
            <a:pPr algn="ctr"/>
            <a:r>
              <a:rPr lang="en-US" sz="5067">
                <a:solidFill>
                  <a:srgbClr val="333333"/>
                </a:solidFill>
              </a:rPr>
              <a:t>10</a:t>
            </a:r>
            <a:endParaRPr sz="1867"/>
          </a:p>
        </p:txBody>
      </p:sp>
      <p:sp>
        <p:nvSpPr>
          <p:cNvPr id="348" name="Google Shape;348;p20"/>
          <p:cNvSpPr txBox="1"/>
          <p:nvPr/>
        </p:nvSpPr>
        <p:spPr>
          <a:xfrm>
            <a:off x="1889401" y="4881301"/>
            <a:ext cx="1118400" cy="753900"/>
          </a:xfrm>
          <a:prstGeom prst="rect">
            <a:avLst/>
          </a:prstGeom>
          <a:noFill/>
          <a:ln>
            <a:noFill/>
          </a:ln>
        </p:spPr>
        <p:txBody>
          <a:bodyPr spcFirstLastPara="1" wrap="square" lIns="74933" tIns="37467" rIns="74933" bIns="37467" anchor="t" anchorCtr="0">
            <a:noAutofit/>
          </a:bodyPr>
          <a:lstStyle/>
          <a:p>
            <a:pPr algn="ctr"/>
            <a:r>
              <a:rPr lang="en-US" sz="1333">
                <a:solidFill>
                  <a:srgbClr val="333333"/>
                </a:solidFill>
                <a:latin typeface="Overpass"/>
                <a:ea typeface="Overpass"/>
                <a:cs typeface="Overpass"/>
                <a:sym typeface="Overpass"/>
              </a:rPr>
              <a:t>VIRTUAL</a:t>
            </a:r>
            <a:br>
              <a:rPr lang="en-US" sz="1333">
                <a:solidFill>
                  <a:srgbClr val="333333"/>
                </a:solidFill>
                <a:latin typeface="Overpass"/>
                <a:ea typeface="Overpass"/>
                <a:cs typeface="Overpass"/>
                <a:sym typeface="Overpass"/>
              </a:rPr>
            </a:br>
            <a:r>
              <a:rPr lang="en-US" sz="1333">
                <a:solidFill>
                  <a:srgbClr val="333333"/>
                </a:solidFill>
                <a:latin typeface="Overpass"/>
                <a:ea typeface="Overpass"/>
                <a:cs typeface="Overpass"/>
                <a:sym typeface="Overpass"/>
              </a:rPr>
              <a:t>MACHINE</a:t>
            </a:r>
            <a:endParaRPr sz="1867"/>
          </a:p>
          <a:p>
            <a:pPr algn="ctr"/>
            <a:r>
              <a:rPr lang="en-US" sz="1333">
                <a:solidFill>
                  <a:srgbClr val="333333"/>
                </a:solidFill>
                <a:latin typeface="Overpass"/>
                <a:ea typeface="Overpass"/>
                <a:cs typeface="Overpass"/>
                <a:sym typeface="Overpass"/>
              </a:rPr>
              <a:t>INSTANCES</a:t>
            </a:r>
            <a:endParaRPr sz="1867"/>
          </a:p>
        </p:txBody>
      </p:sp>
      <p:pic>
        <p:nvPicPr>
          <p:cNvPr id="349" name="Google Shape;349;p20"/>
          <p:cNvPicPr preferRelativeResize="0"/>
          <p:nvPr/>
        </p:nvPicPr>
        <p:blipFill rotWithShape="1">
          <a:blip r:embed="rId8">
            <a:alphaModFix/>
          </a:blip>
          <a:srcRect/>
          <a:stretch/>
        </p:blipFill>
        <p:spPr>
          <a:xfrm>
            <a:off x="4674902" y="3053400"/>
            <a:ext cx="639900" cy="319800"/>
          </a:xfrm>
          <a:prstGeom prst="rect">
            <a:avLst/>
          </a:prstGeom>
          <a:noFill/>
          <a:ln>
            <a:noFill/>
          </a:ln>
        </p:spPr>
      </p:pic>
      <p:sp>
        <p:nvSpPr>
          <p:cNvPr id="350" name="Google Shape;350;p20"/>
          <p:cNvSpPr txBox="1"/>
          <p:nvPr/>
        </p:nvSpPr>
        <p:spPr>
          <a:xfrm>
            <a:off x="4618207" y="3378000"/>
            <a:ext cx="1056000" cy="527701"/>
          </a:xfrm>
          <a:prstGeom prst="rect">
            <a:avLst/>
          </a:prstGeom>
          <a:noFill/>
          <a:ln>
            <a:noFill/>
          </a:ln>
        </p:spPr>
        <p:txBody>
          <a:bodyPr spcFirstLastPara="1" wrap="square" lIns="74933" tIns="37467" rIns="74933" bIns="37467" anchor="t" anchorCtr="0">
            <a:noAutofit/>
          </a:bodyPr>
          <a:lstStyle/>
          <a:p>
            <a:pPr algn="ctr"/>
            <a:r>
              <a:rPr lang="en-US" sz="1333">
                <a:solidFill>
                  <a:srgbClr val="333333"/>
                </a:solidFill>
                <a:latin typeface="Overpass"/>
                <a:ea typeface="Overpass"/>
                <a:cs typeface="Overpass"/>
                <a:sym typeface="Overpass"/>
              </a:rPr>
              <a:t>VIRTUAL</a:t>
            </a:r>
            <a:br>
              <a:rPr lang="en-US" sz="1333">
                <a:solidFill>
                  <a:srgbClr val="333333"/>
                </a:solidFill>
                <a:latin typeface="Overpass"/>
                <a:ea typeface="Overpass"/>
                <a:cs typeface="Overpass"/>
                <a:sym typeface="Overpass"/>
              </a:rPr>
            </a:br>
            <a:r>
              <a:rPr lang="en-US" sz="1333">
                <a:solidFill>
                  <a:srgbClr val="333333"/>
                </a:solidFill>
                <a:latin typeface="Overpass"/>
                <a:ea typeface="Overpass"/>
                <a:cs typeface="Overpass"/>
                <a:sym typeface="Overpass"/>
              </a:rPr>
              <a:t>MACHINE</a:t>
            </a:r>
            <a:endParaRPr sz="1867"/>
          </a:p>
        </p:txBody>
      </p:sp>
      <p:sp>
        <p:nvSpPr>
          <p:cNvPr id="351" name="Google Shape;351;p20"/>
          <p:cNvSpPr txBox="1"/>
          <p:nvPr/>
        </p:nvSpPr>
        <p:spPr>
          <a:xfrm>
            <a:off x="7287902" y="4881300"/>
            <a:ext cx="1348500" cy="527701"/>
          </a:xfrm>
          <a:prstGeom prst="rect">
            <a:avLst/>
          </a:prstGeom>
          <a:noFill/>
          <a:ln>
            <a:noFill/>
          </a:ln>
        </p:spPr>
        <p:txBody>
          <a:bodyPr spcFirstLastPara="1" wrap="square" lIns="74933" tIns="37467" rIns="74933" bIns="37467" anchor="t" anchorCtr="0">
            <a:noAutofit/>
          </a:bodyPr>
          <a:lstStyle/>
          <a:p>
            <a:pPr algn="ctr"/>
            <a:r>
              <a:rPr lang="en-US" sz="1333">
                <a:solidFill>
                  <a:srgbClr val="333333"/>
                </a:solidFill>
                <a:latin typeface="Overpass"/>
                <a:ea typeface="Overpass"/>
                <a:cs typeface="Overpass"/>
                <a:sym typeface="Overpass"/>
              </a:rPr>
              <a:t>CONTAINER</a:t>
            </a:r>
            <a:br>
              <a:rPr lang="en-US" sz="1333">
                <a:solidFill>
                  <a:srgbClr val="333333"/>
                </a:solidFill>
                <a:latin typeface="Overpass"/>
                <a:ea typeface="Overpass"/>
                <a:cs typeface="Overpass"/>
                <a:sym typeface="Overpass"/>
              </a:rPr>
            </a:br>
            <a:r>
              <a:rPr lang="en-US" sz="1333">
                <a:solidFill>
                  <a:srgbClr val="333333"/>
                </a:solidFill>
                <a:latin typeface="Overpass"/>
                <a:ea typeface="Overpass"/>
                <a:cs typeface="Overpass"/>
                <a:sym typeface="Overpass"/>
              </a:rPr>
              <a:t>INSTANCES</a:t>
            </a:r>
            <a:endParaRPr sz="1867"/>
          </a:p>
        </p:txBody>
      </p:sp>
      <p:sp>
        <p:nvSpPr>
          <p:cNvPr id="352" name="Google Shape;352;p20"/>
          <p:cNvSpPr/>
          <p:nvPr/>
        </p:nvSpPr>
        <p:spPr>
          <a:xfrm>
            <a:off x="4403702" y="4811701"/>
            <a:ext cx="1259100" cy="684900"/>
          </a:xfrm>
          <a:prstGeom prst="rightArrow">
            <a:avLst>
              <a:gd name="adj1" fmla="val 14538"/>
              <a:gd name="adj2" fmla="val 4990"/>
            </a:avLst>
          </a:prstGeom>
          <a:solidFill>
            <a:srgbClr val="333333"/>
          </a:solidFill>
          <a:ln>
            <a:noFill/>
          </a:ln>
        </p:spPr>
        <p:txBody>
          <a:bodyPr spcFirstLastPara="1" wrap="square" lIns="121900" tIns="121900" rIns="121900" bIns="121900" anchor="ctr" anchorCtr="0">
            <a:noAutofit/>
          </a:bodyPr>
          <a:lstStyle/>
          <a:p>
            <a:endParaRPr sz="1867"/>
          </a:p>
        </p:txBody>
      </p:sp>
      <p:sp>
        <p:nvSpPr>
          <p:cNvPr id="353" name="Google Shape;353;p20"/>
          <p:cNvSpPr txBox="1"/>
          <p:nvPr/>
        </p:nvSpPr>
        <p:spPr>
          <a:xfrm>
            <a:off x="497702" y="185100"/>
            <a:ext cx="5498100" cy="754200"/>
          </a:xfrm>
          <a:prstGeom prst="rect">
            <a:avLst/>
          </a:prstGeom>
          <a:noFill/>
          <a:ln>
            <a:noFill/>
          </a:ln>
        </p:spPr>
        <p:txBody>
          <a:bodyPr spcFirstLastPara="1" wrap="square" lIns="0" tIns="0" rIns="0" bIns="0" anchor="ctr" anchorCtr="0">
            <a:noAutofit/>
          </a:bodyPr>
          <a:lstStyle/>
          <a:p>
            <a:pPr algn="r"/>
            <a:r>
              <a:rPr lang="en-US" sz="2533" b="1"/>
              <a:t>VELOCITY AND DENSITY</a:t>
            </a:r>
            <a:endParaRPr sz="1867"/>
          </a:p>
        </p:txBody>
      </p:sp>
      <p:sp>
        <p:nvSpPr>
          <p:cNvPr id="354" name="Google Shape;354;p20"/>
          <p:cNvSpPr/>
          <p:nvPr/>
        </p:nvSpPr>
        <p:spPr>
          <a:xfrm>
            <a:off x="1899905" y="1306804"/>
            <a:ext cx="6686700" cy="333000"/>
          </a:xfrm>
          <a:prstGeom prst="rect">
            <a:avLst/>
          </a:prstGeom>
          <a:solidFill>
            <a:srgbClr val="800000"/>
          </a:solidFill>
          <a:ln>
            <a:noFill/>
          </a:ln>
        </p:spPr>
        <p:txBody>
          <a:bodyPr spcFirstLastPara="1" wrap="square" lIns="74933" tIns="37467" rIns="74933" bIns="37467" anchor="ctr" anchorCtr="0">
            <a:noAutofit/>
          </a:bodyPr>
          <a:lstStyle/>
          <a:p>
            <a:pPr algn="ctr"/>
            <a:r>
              <a:rPr lang="en-US" sz="2133">
                <a:solidFill>
                  <a:srgbClr val="FFFFFF"/>
                </a:solidFill>
              </a:rPr>
              <a:t>Time to set up</a:t>
            </a:r>
            <a:endParaRPr sz="1867"/>
          </a:p>
        </p:txBody>
      </p:sp>
      <p:sp>
        <p:nvSpPr>
          <p:cNvPr id="355" name="Google Shape;355;p20"/>
          <p:cNvSpPr/>
          <p:nvPr/>
        </p:nvSpPr>
        <p:spPr>
          <a:xfrm>
            <a:off x="1899905" y="4074901"/>
            <a:ext cx="6686700" cy="332700"/>
          </a:xfrm>
          <a:prstGeom prst="rect">
            <a:avLst/>
          </a:prstGeom>
          <a:solidFill>
            <a:srgbClr val="800000"/>
          </a:solidFill>
          <a:ln>
            <a:noFill/>
          </a:ln>
        </p:spPr>
        <p:txBody>
          <a:bodyPr spcFirstLastPara="1" wrap="square" lIns="74933" tIns="37467" rIns="74933" bIns="37467" anchor="ctr" anchorCtr="0">
            <a:noAutofit/>
          </a:bodyPr>
          <a:lstStyle/>
          <a:p>
            <a:pPr algn="ctr"/>
            <a:r>
              <a:rPr lang="en-US" sz="2133">
                <a:solidFill>
                  <a:srgbClr val="FFFFFF"/>
                </a:solidFill>
              </a:rPr>
              <a:t>Density</a:t>
            </a:r>
            <a:endParaRPr sz="1867"/>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1"/>
          <p:cNvSpPr txBox="1"/>
          <p:nvPr/>
        </p:nvSpPr>
        <p:spPr>
          <a:xfrm>
            <a:off x="2264633" y="1732233"/>
            <a:ext cx="4295600" cy="947200"/>
          </a:xfrm>
          <a:prstGeom prst="rect">
            <a:avLst/>
          </a:prstGeom>
          <a:noFill/>
          <a:ln>
            <a:noFill/>
          </a:ln>
        </p:spPr>
        <p:txBody>
          <a:bodyPr spcFirstLastPara="1" wrap="square" lIns="121900" tIns="121900" rIns="121900" bIns="121900" anchor="t" anchorCtr="0">
            <a:noAutofit/>
          </a:bodyPr>
          <a:lstStyle/>
          <a:p>
            <a:pPr>
              <a:buSzPts val="2200"/>
            </a:pPr>
            <a:r>
              <a:rPr lang="en-US" sz="2933">
                <a:latin typeface="Proxima Nova"/>
                <a:ea typeface="Proxima Nova"/>
                <a:cs typeface="Proxima Nova"/>
                <a:sym typeface="Proxima Nova"/>
              </a:rPr>
              <a:t>Scheduling</a:t>
            </a:r>
            <a:br>
              <a:rPr lang="en-US" sz="2933">
                <a:latin typeface="Proxima Nova"/>
                <a:ea typeface="Proxima Nova"/>
                <a:cs typeface="Proxima Nova"/>
                <a:sym typeface="Proxima Nova"/>
              </a:rPr>
            </a:br>
            <a:r>
              <a:rPr lang="en-US" sz="1600">
                <a:solidFill>
                  <a:schemeClr val="dk1"/>
                </a:solidFill>
                <a:latin typeface="Proxima Nova"/>
                <a:ea typeface="Proxima Nova"/>
                <a:cs typeface="Proxima Nova"/>
                <a:sym typeface="Proxima Nova"/>
              </a:rPr>
              <a:t>Decide where to deploy containers</a:t>
            </a:r>
            <a:endParaRPr sz="1867"/>
          </a:p>
        </p:txBody>
      </p:sp>
      <p:sp>
        <p:nvSpPr>
          <p:cNvPr id="362" name="Google Shape;362;p21"/>
          <p:cNvSpPr txBox="1">
            <a:spLocks noGrp="1"/>
          </p:cNvSpPr>
          <p:nvPr>
            <p:ph type="sldNum" idx="12"/>
          </p:nvPr>
        </p:nvSpPr>
        <p:spPr>
          <a:xfrm>
            <a:off x="-101600" y="6400800"/>
            <a:ext cx="711200" cy="365200"/>
          </a:xfrm>
          <a:prstGeom prst="rect">
            <a:avLst/>
          </a:prstGeom>
          <a:noFill/>
          <a:ln>
            <a:noFill/>
          </a:ln>
        </p:spPr>
        <p:txBody>
          <a:bodyPr spcFirstLastPara="1" wrap="square" lIns="121900" tIns="0" rIns="121900" bIns="24367" anchor="ctr" anchorCtr="0">
            <a:noAutofit/>
          </a:bodyPr>
          <a:lstStyle/>
          <a:p>
            <a:fld id="{00000000-1234-1234-1234-123412341234}" type="slidenum">
              <a:rPr lang="en-US"/>
              <a:pPr/>
              <a:t>24</a:t>
            </a:fld>
            <a:endParaRPr/>
          </a:p>
        </p:txBody>
      </p:sp>
      <p:sp>
        <p:nvSpPr>
          <p:cNvPr id="363" name="Google Shape;363;p21"/>
          <p:cNvSpPr txBox="1">
            <a:spLocks noGrp="1"/>
          </p:cNvSpPr>
          <p:nvPr>
            <p:ph type="title"/>
          </p:nvPr>
        </p:nvSpPr>
        <p:spPr>
          <a:xfrm>
            <a:off x="914400" y="1"/>
            <a:ext cx="10363200" cy="803681"/>
          </a:xfrm>
          <a:prstGeom prst="rect">
            <a:avLst/>
          </a:prstGeom>
          <a:noFill/>
          <a:ln>
            <a:noFill/>
          </a:ln>
        </p:spPr>
        <p:txBody>
          <a:bodyPr spcFirstLastPara="1" wrap="square" lIns="121900" tIns="121900" rIns="121900" bIns="121900" anchor="b" anchorCtr="0">
            <a:noAutofit/>
          </a:bodyPr>
          <a:lstStyle/>
          <a:p>
            <a:pPr algn="ctr"/>
            <a:r>
              <a:rPr lang="en-US">
                <a:solidFill>
                  <a:schemeClr val="dk1"/>
                </a:solidFill>
              </a:rPr>
              <a:t>WE NEED MORE THAN JUST CONTAINERS</a:t>
            </a:r>
            <a:endParaRPr/>
          </a:p>
        </p:txBody>
      </p:sp>
      <p:sp>
        <p:nvSpPr>
          <p:cNvPr id="364" name="Google Shape;364;p21"/>
          <p:cNvSpPr txBox="1"/>
          <p:nvPr/>
        </p:nvSpPr>
        <p:spPr>
          <a:xfrm>
            <a:off x="2264633" y="2857195"/>
            <a:ext cx="4295600" cy="947200"/>
          </a:xfrm>
          <a:prstGeom prst="rect">
            <a:avLst/>
          </a:prstGeom>
          <a:noFill/>
          <a:ln>
            <a:noFill/>
          </a:ln>
        </p:spPr>
        <p:txBody>
          <a:bodyPr spcFirstLastPara="1" wrap="square" lIns="121900" tIns="121900" rIns="121900" bIns="121900" anchor="t" anchorCtr="0">
            <a:noAutofit/>
          </a:bodyPr>
          <a:lstStyle/>
          <a:p>
            <a:pPr>
              <a:buSzPts val="2200"/>
            </a:pPr>
            <a:r>
              <a:rPr lang="en-US" sz="2933">
                <a:latin typeface="Proxima Nova"/>
                <a:ea typeface="Proxima Nova"/>
                <a:cs typeface="Proxima Nova"/>
                <a:sym typeface="Proxima Nova"/>
              </a:rPr>
              <a:t>Lifecycle and health</a:t>
            </a:r>
            <a:br>
              <a:rPr lang="en-US" sz="2933">
                <a:latin typeface="Proxima Nova"/>
                <a:ea typeface="Proxima Nova"/>
                <a:cs typeface="Proxima Nova"/>
                <a:sym typeface="Proxima Nova"/>
              </a:rPr>
            </a:br>
            <a:r>
              <a:rPr lang="en-US" sz="1600">
                <a:solidFill>
                  <a:schemeClr val="dk1"/>
                </a:solidFill>
                <a:latin typeface="Proxima Nova"/>
                <a:ea typeface="Proxima Nova"/>
                <a:cs typeface="Proxima Nova"/>
                <a:sym typeface="Proxima Nova"/>
              </a:rPr>
              <a:t>Keep containers running despite failures</a:t>
            </a:r>
            <a:endParaRPr sz="1867"/>
          </a:p>
        </p:txBody>
      </p:sp>
      <p:sp>
        <p:nvSpPr>
          <p:cNvPr id="365" name="Google Shape;365;p21"/>
          <p:cNvSpPr txBox="1"/>
          <p:nvPr/>
        </p:nvSpPr>
        <p:spPr>
          <a:xfrm>
            <a:off x="2264633" y="3982157"/>
            <a:ext cx="4295600" cy="947199"/>
          </a:xfrm>
          <a:prstGeom prst="rect">
            <a:avLst/>
          </a:prstGeom>
          <a:noFill/>
          <a:ln>
            <a:noFill/>
          </a:ln>
        </p:spPr>
        <p:txBody>
          <a:bodyPr spcFirstLastPara="1" wrap="square" lIns="121900" tIns="121900" rIns="121900" bIns="121900" anchor="t" anchorCtr="0">
            <a:noAutofit/>
          </a:bodyPr>
          <a:lstStyle/>
          <a:p>
            <a:pPr>
              <a:buSzPts val="2200"/>
            </a:pPr>
            <a:r>
              <a:rPr lang="en-US" sz="2933">
                <a:latin typeface="Proxima Nova"/>
                <a:ea typeface="Proxima Nova"/>
                <a:cs typeface="Proxima Nova"/>
                <a:sym typeface="Proxima Nova"/>
              </a:rPr>
              <a:t>Discovery</a:t>
            </a:r>
            <a:br>
              <a:rPr lang="en-US" sz="2933">
                <a:latin typeface="Proxima Nova"/>
                <a:ea typeface="Proxima Nova"/>
                <a:cs typeface="Proxima Nova"/>
                <a:sym typeface="Proxima Nova"/>
              </a:rPr>
            </a:br>
            <a:r>
              <a:rPr lang="en-US" sz="1600">
                <a:solidFill>
                  <a:schemeClr val="dk1"/>
                </a:solidFill>
                <a:latin typeface="Proxima Nova"/>
                <a:ea typeface="Proxima Nova"/>
                <a:cs typeface="Proxima Nova"/>
                <a:sym typeface="Proxima Nova"/>
              </a:rPr>
              <a:t>Find other containers on the network</a:t>
            </a:r>
            <a:endParaRPr sz="1867"/>
          </a:p>
        </p:txBody>
      </p:sp>
      <p:sp>
        <p:nvSpPr>
          <p:cNvPr id="366" name="Google Shape;366;p21"/>
          <p:cNvSpPr txBox="1"/>
          <p:nvPr/>
        </p:nvSpPr>
        <p:spPr>
          <a:xfrm>
            <a:off x="2264633" y="5107119"/>
            <a:ext cx="4295600" cy="947200"/>
          </a:xfrm>
          <a:prstGeom prst="rect">
            <a:avLst/>
          </a:prstGeom>
          <a:noFill/>
          <a:ln>
            <a:noFill/>
          </a:ln>
        </p:spPr>
        <p:txBody>
          <a:bodyPr spcFirstLastPara="1" wrap="square" lIns="121900" tIns="121900" rIns="121900" bIns="121900" anchor="t" anchorCtr="0">
            <a:noAutofit/>
          </a:bodyPr>
          <a:lstStyle/>
          <a:p>
            <a:pPr>
              <a:buSzPts val="2200"/>
            </a:pPr>
            <a:r>
              <a:rPr lang="en-US" sz="2933">
                <a:latin typeface="Proxima Nova"/>
                <a:ea typeface="Proxima Nova"/>
                <a:cs typeface="Proxima Nova"/>
                <a:sym typeface="Proxima Nova"/>
              </a:rPr>
              <a:t>Monitoring</a:t>
            </a:r>
            <a:br>
              <a:rPr lang="en-US" sz="2933">
                <a:latin typeface="Proxima Nova"/>
                <a:ea typeface="Proxima Nova"/>
                <a:cs typeface="Proxima Nova"/>
                <a:sym typeface="Proxima Nova"/>
              </a:rPr>
            </a:br>
            <a:r>
              <a:rPr lang="en-US" sz="1600">
                <a:solidFill>
                  <a:schemeClr val="dk1"/>
                </a:solidFill>
                <a:latin typeface="Proxima Nova"/>
                <a:ea typeface="Proxima Nova"/>
                <a:cs typeface="Proxima Nova"/>
                <a:sym typeface="Proxima Nova"/>
              </a:rPr>
              <a:t>Visibility into running containers</a:t>
            </a:r>
            <a:endParaRPr sz="1867"/>
          </a:p>
        </p:txBody>
      </p:sp>
      <p:sp>
        <p:nvSpPr>
          <p:cNvPr id="367" name="Google Shape;367;p21"/>
          <p:cNvSpPr txBox="1"/>
          <p:nvPr/>
        </p:nvSpPr>
        <p:spPr>
          <a:xfrm>
            <a:off x="7169899" y="1732233"/>
            <a:ext cx="3715200" cy="947200"/>
          </a:xfrm>
          <a:prstGeom prst="rect">
            <a:avLst/>
          </a:prstGeom>
          <a:noFill/>
          <a:ln>
            <a:noFill/>
          </a:ln>
        </p:spPr>
        <p:txBody>
          <a:bodyPr spcFirstLastPara="1" wrap="square" lIns="121900" tIns="121900" rIns="121900" bIns="121900" anchor="t" anchorCtr="0">
            <a:noAutofit/>
          </a:bodyPr>
          <a:lstStyle/>
          <a:p>
            <a:pPr>
              <a:buSzPts val="2200"/>
            </a:pPr>
            <a:r>
              <a:rPr lang="en-US" sz="2933">
                <a:latin typeface="Proxima Nova"/>
                <a:ea typeface="Proxima Nova"/>
                <a:cs typeface="Proxima Nova"/>
                <a:sym typeface="Proxima Nova"/>
              </a:rPr>
              <a:t>Security</a:t>
            </a:r>
            <a:br>
              <a:rPr lang="en-US" sz="2933">
                <a:latin typeface="Proxima Nova"/>
                <a:ea typeface="Proxima Nova"/>
                <a:cs typeface="Proxima Nova"/>
                <a:sym typeface="Proxima Nova"/>
              </a:rPr>
            </a:br>
            <a:r>
              <a:rPr lang="en-US" sz="1600">
                <a:solidFill>
                  <a:schemeClr val="dk1"/>
                </a:solidFill>
                <a:latin typeface="Proxima Nova"/>
                <a:ea typeface="Proxima Nova"/>
                <a:cs typeface="Proxima Nova"/>
                <a:sym typeface="Proxima Nova"/>
              </a:rPr>
              <a:t>Control who can do what</a:t>
            </a:r>
            <a:endParaRPr sz="1867"/>
          </a:p>
        </p:txBody>
      </p:sp>
      <p:sp>
        <p:nvSpPr>
          <p:cNvPr id="368" name="Google Shape;368;p21"/>
          <p:cNvSpPr txBox="1"/>
          <p:nvPr/>
        </p:nvSpPr>
        <p:spPr>
          <a:xfrm>
            <a:off x="7169899" y="2857195"/>
            <a:ext cx="4512400" cy="947200"/>
          </a:xfrm>
          <a:prstGeom prst="rect">
            <a:avLst/>
          </a:prstGeom>
          <a:noFill/>
          <a:ln>
            <a:noFill/>
          </a:ln>
        </p:spPr>
        <p:txBody>
          <a:bodyPr spcFirstLastPara="1" wrap="square" lIns="121900" tIns="121900" rIns="121900" bIns="121900" anchor="t" anchorCtr="0">
            <a:noAutofit/>
          </a:bodyPr>
          <a:lstStyle/>
          <a:p>
            <a:pPr>
              <a:buSzPts val="2200"/>
            </a:pPr>
            <a:r>
              <a:rPr lang="en-US" sz="2933">
                <a:latin typeface="Proxima Nova"/>
                <a:ea typeface="Proxima Nova"/>
                <a:cs typeface="Proxima Nova"/>
                <a:sym typeface="Proxima Nova"/>
              </a:rPr>
              <a:t>Scaling</a:t>
            </a:r>
            <a:endParaRPr sz="1867"/>
          </a:p>
          <a:p>
            <a:pPr>
              <a:buSzPts val="1200"/>
            </a:pPr>
            <a:r>
              <a:rPr lang="en-US" sz="1600">
                <a:solidFill>
                  <a:schemeClr val="dk1"/>
                </a:solidFill>
                <a:latin typeface="Proxima Nova"/>
                <a:ea typeface="Proxima Nova"/>
                <a:cs typeface="Proxima Nova"/>
                <a:sym typeface="Proxima Nova"/>
              </a:rPr>
              <a:t>Scale containers up and down</a:t>
            </a:r>
            <a:endParaRPr sz="1867"/>
          </a:p>
        </p:txBody>
      </p:sp>
      <p:sp>
        <p:nvSpPr>
          <p:cNvPr id="369" name="Google Shape;369;p21"/>
          <p:cNvSpPr txBox="1"/>
          <p:nvPr/>
        </p:nvSpPr>
        <p:spPr>
          <a:xfrm>
            <a:off x="7169899" y="3982157"/>
            <a:ext cx="4512400" cy="947199"/>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US" sz="2933">
                <a:solidFill>
                  <a:schemeClr val="dk1"/>
                </a:solidFill>
                <a:latin typeface="Proxima Nova"/>
                <a:ea typeface="Proxima Nova"/>
                <a:cs typeface="Proxima Nova"/>
                <a:sym typeface="Proxima Nova"/>
              </a:rPr>
              <a:t>Persistence</a:t>
            </a:r>
            <a:endParaRPr sz="1867"/>
          </a:p>
          <a:p>
            <a:pPr>
              <a:buClr>
                <a:schemeClr val="dk1"/>
              </a:buClr>
              <a:buSzPts val="1100"/>
            </a:pPr>
            <a:r>
              <a:rPr lang="en-US" sz="1600">
                <a:solidFill>
                  <a:schemeClr val="dk1"/>
                </a:solidFill>
                <a:latin typeface="Proxima Nova"/>
                <a:ea typeface="Proxima Nova"/>
                <a:cs typeface="Proxima Nova"/>
                <a:sym typeface="Proxima Nova"/>
              </a:rPr>
              <a:t>Survive data beyond container lifecycle</a:t>
            </a:r>
            <a:endParaRPr sz="1867"/>
          </a:p>
        </p:txBody>
      </p:sp>
      <p:sp>
        <p:nvSpPr>
          <p:cNvPr id="370" name="Google Shape;370;p21"/>
          <p:cNvSpPr txBox="1"/>
          <p:nvPr/>
        </p:nvSpPr>
        <p:spPr>
          <a:xfrm>
            <a:off x="7169899" y="5107119"/>
            <a:ext cx="4512400" cy="947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US" sz="2933">
                <a:solidFill>
                  <a:schemeClr val="dk1"/>
                </a:solidFill>
                <a:latin typeface="Proxima Nova"/>
                <a:ea typeface="Proxima Nova"/>
                <a:cs typeface="Proxima Nova"/>
                <a:sym typeface="Proxima Nova"/>
              </a:rPr>
              <a:t>Aggregation</a:t>
            </a:r>
            <a:endParaRPr sz="1867"/>
          </a:p>
          <a:p>
            <a:pPr>
              <a:buClr>
                <a:schemeClr val="dk1"/>
              </a:buClr>
              <a:buSzPts val="1100"/>
            </a:pPr>
            <a:r>
              <a:rPr lang="en-US" sz="1600">
                <a:solidFill>
                  <a:schemeClr val="dk1"/>
                </a:solidFill>
                <a:latin typeface="Proxima Nova"/>
                <a:ea typeface="Proxima Nova"/>
                <a:cs typeface="Proxima Nova"/>
                <a:sym typeface="Proxima Nova"/>
              </a:rPr>
              <a:t>Compose apps from multiple containers</a:t>
            </a:r>
            <a:endParaRPr sz="1867"/>
          </a:p>
          <a:p>
            <a:pPr>
              <a:lnSpc>
                <a:spcPct val="150000"/>
              </a:lnSpc>
              <a:spcBef>
                <a:spcPts val="800"/>
              </a:spcBef>
              <a:buSzPts val="2200"/>
            </a:pPr>
            <a:endParaRPr sz="2933">
              <a:latin typeface="Proxima Nova"/>
              <a:ea typeface="Proxima Nova"/>
              <a:cs typeface="Proxima Nova"/>
              <a:sym typeface="Proxima Nova"/>
            </a:endParaRPr>
          </a:p>
        </p:txBody>
      </p:sp>
      <p:sp>
        <p:nvSpPr>
          <p:cNvPr id="371" name="Google Shape;371;p21"/>
          <p:cNvSpPr txBox="1"/>
          <p:nvPr/>
        </p:nvSpPr>
        <p:spPr>
          <a:xfrm>
            <a:off x="904240" y="782321"/>
            <a:ext cx="10363200" cy="803681"/>
          </a:xfrm>
          <a:prstGeom prst="rect">
            <a:avLst/>
          </a:prstGeom>
          <a:noFill/>
          <a:ln>
            <a:noFill/>
          </a:ln>
        </p:spPr>
        <p:txBody>
          <a:bodyPr spcFirstLastPara="1" wrap="square" lIns="121900" tIns="121900" rIns="121900" bIns="121900" anchor="b" anchorCtr="0">
            <a:noAutofit/>
          </a:bodyPr>
          <a:lstStyle/>
          <a:p>
            <a:pPr algn="ctr">
              <a:buSzPts val="2800"/>
            </a:pPr>
            <a:r>
              <a:rPr lang="en-US" sz="3733">
                <a:solidFill>
                  <a:srgbClr val="FF0000"/>
                </a:solidFill>
                <a:latin typeface="Proxima Nova"/>
                <a:ea typeface="Proxima Nova"/>
                <a:cs typeface="Proxima Nova"/>
                <a:sym typeface="Proxima Nova"/>
              </a:rPr>
              <a:t>WE NEED ORCHESTRATION!!!</a:t>
            </a:r>
            <a:endParaRPr sz="3733">
              <a:solidFill>
                <a:srgbClr val="FF0000"/>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500"/>
                                        <p:tgtEl>
                                          <p:spTgt spid="3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500"/>
                                        <p:tgtEl>
                                          <p:spTgt spid="3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animEffect transition="in" filter="fade">
                                      <p:cBhvr>
                                        <p:cTn id="17" dur="500"/>
                                        <p:tgtEl>
                                          <p:spTgt spid="3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6"/>
                                        </p:tgtEl>
                                        <p:attrNameLst>
                                          <p:attrName>style.visibility</p:attrName>
                                        </p:attrNameLst>
                                      </p:cBhvr>
                                      <p:to>
                                        <p:strVal val="visible"/>
                                      </p:to>
                                    </p:set>
                                    <p:animEffect transition="in" filter="fade">
                                      <p:cBhvr>
                                        <p:cTn id="22" dur="500"/>
                                        <p:tgtEl>
                                          <p:spTgt spid="3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7"/>
                                        </p:tgtEl>
                                        <p:attrNameLst>
                                          <p:attrName>style.visibility</p:attrName>
                                        </p:attrNameLst>
                                      </p:cBhvr>
                                      <p:to>
                                        <p:strVal val="visible"/>
                                      </p:to>
                                    </p:set>
                                    <p:animEffect transition="in" filter="fade">
                                      <p:cBhvr>
                                        <p:cTn id="27" dur="500"/>
                                        <p:tgtEl>
                                          <p:spTgt spid="3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8"/>
                                        </p:tgtEl>
                                        <p:attrNameLst>
                                          <p:attrName>style.visibility</p:attrName>
                                        </p:attrNameLst>
                                      </p:cBhvr>
                                      <p:to>
                                        <p:strVal val="visible"/>
                                      </p:to>
                                    </p:set>
                                    <p:animEffect transition="in" filter="fade">
                                      <p:cBhvr>
                                        <p:cTn id="32" dur="500"/>
                                        <p:tgtEl>
                                          <p:spTgt spid="36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9"/>
                                        </p:tgtEl>
                                        <p:attrNameLst>
                                          <p:attrName>style.visibility</p:attrName>
                                        </p:attrNameLst>
                                      </p:cBhvr>
                                      <p:to>
                                        <p:strVal val="visible"/>
                                      </p:to>
                                    </p:set>
                                    <p:animEffect transition="in" filter="fade">
                                      <p:cBhvr>
                                        <p:cTn id="37" dur="500"/>
                                        <p:tgtEl>
                                          <p:spTgt spid="36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0"/>
                                        </p:tgtEl>
                                        <p:attrNameLst>
                                          <p:attrName>style.visibility</p:attrName>
                                        </p:attrNameLst>
                                      </p:cBhvr>
                                      <p:to>
                                        <p:strVal val="visible"/>
                                      </p:to>
                                    </p:set>
                                    <p:animEffect transition="in" filter="fade">
                                      <p:cBhvr>
                                        <p:cTn id="42" dur="500"/>
                                        <p:tgtEl>
                                          <p:spTgt spid="3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1"/>
                                        </p:tgtEl>
                                        <p:attrNameLst>
                                          <p:attrName>style.visibility</p:attrName>
                                        </p:attrNameLst>
                                      </p:cBhvr>
                                      <p:to>
                                        <p:strVal val="visible"/>
                                      </p:to>
                                    </p:set>
                                    <p:animEffect transition="in" filter="fade">
                                      <p:cBhvr>
                                        <p:cTn id="47" dur="5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2"/>
          <p:cNvSpPr txBox="1"/>
          <p:nvPr/>
        </p:nvSpPr>
        <p:spPr>
          <a:xfrm>
            <a:off x="122720" y="877245"/>
            <a:ext cx="8396440" cy="3547200"/>
          </a:xfrm>
          <a:prstGeom prst="rect">
            <a:avLst/>
          </a:prstGeom>
          <a:noFill/>
          <a:ln>
            <a:noFill/>
          </a:ln>
        </p:spPr>
        <p:txBody>
          <a:bodyPr spcFirstLastPara="1" wrap="square" lIns="121900" tIns="121900" rIns="121900" bIns="121900" anchor="t" anchorCtr="0">
            <a:noAutofit/>
          </a:bodyPr>
          <a:lstStyle/>
          <a:p>
            <a:pPr marL="380990" indent="-380990">
              <a:lnSpc>
                <a:spcPct val="115000"/>
              </a:lnSpc>
              <a:buSzPts val="1800"/>
              <a:buFont typeface="Arial"/>
              <a:buChar char="•"/>
            </a:pPr>
            <a:r>
              <a:rPr lang="en-US" sz="2400">
                <a:latin typeface="Proxima Nova"/>
                <a:ea typeface="Proxima Nova"/>
                <a:cs typeface="Proxima Nova"/>
                <a:sym typeface="Proxima Nova"/>
              </a:rPr>
              <a:t>Kubernetes  - open-source </a:t>
            </a:r>
            <a:r>
              <a:rPr lang="en-US" sz="2400">
                <a:solidFill>
                  <a:srgbClr val="FF0000"/>
                </a:solidFill>
                <a:latin typeface="Proxima Nova"/>
                <a:ea typeface="Proxima Nova"/>
                <a:cs typeface="Proxima Nova"/>
                <a:sym typeface="Proxima Nova"/>
              </a:rPr>
              <a:t>ORCHESTRATION</a:t>
            </a:r>
            <a:r>
              <a:rPr lang="en-US" sz="2400">
                <a:latin typeface="Proxima Nova"/>
                <a:ea typeface="Proxima Nova"/>
                <a:cs typeface="Proxima Nova"/>
                <a:sym typeface="Proxima Nova"/>
              </a:rPr>
              <a:t> framework</a:t>
            </a:r>
            <a:endParaRPr sz="1867"/>
          </a:p>
          <a:p>
            <a:pPr marL="380990" indent="-380990">
              <a:lnSpc>
                <a:spcPct val="115000"/>
              </a:lnSpc>
              <a:spcBef>
                <a:spcPts val="800"/>
              </a:spcBef>
              <a:buSzPts val="1800"/>
              <a:buFont typeface="Arial"/>
              <a:buChar char="•"/>
            </a:pPr>
            <a:r>
              <a:rPr lang="en-US" sz="2400">
                <a:latin typeface="Proxima Nova"/>
                <a:ea typeface="Proxima Nova"/>
                <a:cs typeface="Proxima Nova"/>
                <a:sym typeface="Proxima Nova"/>
              </a:rPr>
              <a:t>Developed by Google</a:t>
            </a:r>
            <a:endParaRPr sz="1867"/>
          </a:p>
          <a:p>
            <a:pPr marL="380990" indent="-380990">
              <a:lnSpc>
                <a:spcPct val="115000"/>
              </a:lnSpc>
              <a:spcBef>
                <a:spcPts val="800"/>
              </a:spcBef>
              <a:buSzPts val="1800"/>
              <a:buFont typeface="Arial"/>
              <a:buChar char="•"/>
            </a:pPr>
            <a:r>
              <a:rPr lang="en-US" sz="2400">
                <a:latin typeface="Proxima Nova"/>
                <a:ea typeface="Proxima Nova"/>
                <a:cs typeface="Proxima Nova"/>
                <a:sym typeface="Proxima Nova"/>
              </a:rPr>
              <a:t>Manages container lifecycle, health, scaling</a:t>
            </a:r>
            <a:endParaRPr sz="1867"/>
          </a:p>
          <a:p>
            <a:pPr marL="380990" indent="-380990">
              <a:lnSpc>
                <a:spcPct val="115000"/>
              </a:lnSpc>
              <a:spcBef>
                <a:spcPts val="800"/>
              </a:spcBef>
              <a:buSzPts val="1800"/>
              <a:buFont typeface="Arial"/>
              <a:buChar char="•"/>
            </a:pPr>
            <a:r>
              <a:rPr lang="en-US" sz="2400">
                <a:latin typeface="Proxima Nova"/>
                <a:ea typeface="Proxima Nova"/>
                <a:cs typeface="Proxima Nova"/>
                <a:sym typeface="Proxima Nova"/>
              </a:rPr>
              <a:t>Has its own Command Line Interface and API</a:t>
            </a:r>
            <a:endParaRPr sz="1867"/>
          </a:p>
          <a:p>
            <a:pPr marL="380990" indent="-228594">
              <a:lnSpc>
                <a:spcPct val="115000"/>
              </a:lnSpc>
              <a:spcBef>
                <a:spcPts val="800"/>
              </a:spcBef>
              <a:buSzPts val="1800"/>
            </a:pPr>
            <a:endParaRPr sz="2400">
              <a:latin typeface="Proxima Nova"/>
              <a:ea typeface="Proxima Nova"/>
              <a:cs typeface="Proxima Nova"/>
              <a:sym typeface="Proxima Nova"/>
            </a:endParaRPr>
          </a:p>
          <a:p>
            <a:pPr marL="380990" indent="-380990">
              <a:lnSpc>
                <a:spcPct val="115000"/>
              </a:lnSpc>
              <a:spcBef>
                <a:spcPts val="800"/>
              </a:spcBef>
              <a:buSzPts val="1800"/>
              <a:buFont typeface="Arial"/>
              <a:buChar char="•"/>
            </a:pPr>
            <a:r>
              <a:rPr lang="en-US" sz="2400">
                <a:latin typeface="Proxima Nova"/>
                <a:ea typeface="Proxima Nova"/>
                <a:cs typeface="Proxima Nova"/>
                <a:sym typeface="Proxima Nova"/>
              </a:rPr>
              <a:t>Red Hat is THE top contributor to Kubernetes, after Google</a:t>
            </a:r>
            <a:endParaRPr sz="2400">
              <a:latin typeface="Proxima Nova"/>
              <a:ea typeface="Proxima Nova"/>
              <a:cs typeface="Proxima Nova"/>
              <a:sym typeface="Proxima Nova"/>
            </a:endParaRPr>
          </a:p>
        </p:txBody>
      </p:sp>
      <p:pic>
        <p:nvPicPr>
          <p:cNvPr id="377" name="Google Shape;377;p22" descr="Bt_pEfqCAAAiVyz.png:large"/>
          <p:cNvPicPr preferRelativeResize="0"/>
          <p:nvPr/>
        </p:nvPicPr>
        <p:blipFill rotWithShape="1">
          <a:blip r:embed="rId3">
            <a:alphaModFix/>
          </a:blip>
          <a:srcRect/>
          <a:stretch/>
        </p:blipFill>
        <p:spPr>
          <a:xfrm>
            <a:off x="7888267" y="1619101"/>
            <a:ext cx="2330732" cy="2262465"/>
          </a:xfrm>
          <a:prstGeom prst="rect">
            <a:avLst/>
          </a:prstGeom>
          <a:noFill/>
          <a:ln>
            <a:noFill/>
          </a:ln>
        </p:spPr>
      </p:pic>
      <p:sp>
        <p:nvSpPr>
          <p:cNvPr id="378" name="Google Shape;378;p22"/>
          <p:cNvSpPr txBox="1"/>
          <p:nvPr/>
        </p:nvSpPr>
        <p:spPr>
          <a:xfrm>
            <a:off x="7208833" y="4231767"/>
            <a:ext cx="4021353" cy="7548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US" sz="4800" b="1">
                <a:solidFill>
                  <a:schemeClr val="dk1"/>
                </a:solidFill>
                <a:latin typeface="Proxima Nova"/>
                <a:ea typeface="Proxima Nova"/>
                <a:cs typeface="Proxima Nova"/>
                <a:sym typeface="Proxima Nova"/>
              </a:rPr>
              <a:t>kubernetes</a:t>
            </a:r>
            <a:endParaRPr sz="1867"/>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6">
                                            <p:txEl>
                                              <p:pRg st="0" end="0"/>
                                            </p:txEl>
                                          </p:spTgt>
                                        </p:tgtEl>
                                        <p:attrNameLst>
                                          <p:attrName>style.visibility</p:attrName>
                                        </p:attrNameLst>
                                      </p:cBhvr>
                                      <p:to>
                                        <p:strVal val="visible"/>
                                      </p:to>
                                    </p:set>
                                    <p:animEffect transition="in" filter="fade">
                                      <p:cBhvr>
                                        <p:cTn id="7" dur="500"/>
                                        <p:tgtEl>
                                          <p:spTgt spid="3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6">
                                            <p:txEl>
                                              <p:pRg st="1" end="1"/>
                                            </p:txEl>
                                          </p:spTgt>
                                        </p:tgtEl>
                                        <p:attrNameLst>
                                          <p:attrName>style.visibility</p:attrName>
                                        </p:attrNameLst>
                                      </p:cBhvr>
                                      <p:to>
                                        <p:strVal val="visible"/>
                                      </p:to>
                                    </p:set>
                                    <p:animEffect transition="in" filter="fade">
                                      <p:cBhvr>
                                        <p:cTn id="12" dur="500"/>
                                        <p:tgtEl>
                                          <p:spTgt spid="3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6">
                                            <p:txEl>
                                              <p:pRg st="2" end="2"/>
                                            </p:txEl>
                                          </p:spTgt>
                                        </p:tgtEl>
                                        <p:attrNameLst>
                                          <p:attrName>style.visibility</p:attrName>
                                        </p:attrNameLst>
                                      </p:cBhvr>
                                      <p:to>
                                        <p:strVal val="visible"/>
                                      </p:to>
                                    </p:set>
                                    <p:animEffect transition="in" filter="fade">
                                      <p:cBhvr>
                                        <p:cTn id="17" dur="500"/>
                                        <p:tgtEl>
                                          <p:spTgt spid="3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6">
                                            <p:txEl>
                                              <p:pRg st="3" end="3"/>
                                            </p:txEl>
                                          </p:spTgt>
                                        </p:tgtEl>
                                        <p:attrNameLst>
                                          <p:attrName>style.visibility</p:attrName>
                                        </p:attrNameLst>
                                      </p:cBhvr>
                                      <p:to>
                                        <p:strVal val="visible"/>
                                      </p:to>
                                    </p:set>
                                    <p:animEffect transition="in" filter="fade">
                                      <p:cBhvr>
                                        <p:cTn id="22" dur="500"/>
                                        <p:tgtEl>
                                          <p:spTgt spid="3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6">
                                            <p:txEl>
                                              <p:pRg st="5" end="5"/>
                                            </p:txEl>
                                          </p:spTgt>
                                        </p:tgtEl>
                                        <p:attrNameLst>
                                          <p:attrName>style.visibility</p:attrName>
                                        </p:attrNameLst>
                                      </p:cBhvr>
                                      <p:to>
                                        <p:strVal val="visible"/>
                                      </p:to>
                                    </p:set>
                                    <p:animEffect transition="in" filter="fade">
                                      <p:cBhvr>
                                        <p:cTn id="27" dur="500"/>
                                        <p:tgtEl>
                                          <p:spTgt spid="37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3"/>
          <p:cNvSpPr txBox="1">
            <a:spLocks noGrp="1"/>
          </p:cNvSpPr>
          <p:nvPr>
            <p:ph type="title"/>
          </p:nvPr>
        </p:nvSpPr>
        <p:spPr>
          <a:xfrm>
            <a:off x="1102200" y="0"/>
            <a:ext cx="9987600" cy="1417600"/>
          </a:xfrm>
          <a:prstGeom prst="rect">
            <a:avLst/>
          </a:prstGeom>
          <a:noFill/>
          <a:ln>
            <a:noFill/>
          </a:ln>
        </p:spPr>
        <p:txBody>
          <a:bodyPr spcFirstLastPara="1" wrap="square" lIns="121900" tIns="121900" rIns="121900" bIns="121900" anchor="b" anchorCtr="0">
            <a:noAutofit/>
          </a:bodyPr>
          <a:lstStyle/>
          <a:p>
            <a:pPr algn="ctr"/>
            <a:r>
              <a:rPr lang="en-US"/>
              <a:t>BUT WAIT, THERE’S MORE!</a:t>
            </a:r>
            <a:endParaRPr/>
          </a:p>
        </p:txBody>
      </p:sp>
      <p:sp>
        <p:nvSpPr>
          <p:cNvPr id="384" name="Google Shape;384;p23"/>
          <p:cNvSpPr txBox="1"/>
          <p:nvPr/>
        </p:nvSpPr>
        <p:spPr>
          <a:xfrm>
            <a:off x="1929425" y="2457920"/>
            <a:ext cx="4106800" cy="609200"/>
          </a:xfrm>
          <a:prstGeom prst="rect">
            <a:avLst/>
          </a:prstGeom>
          <a:solidFill>
            <a:srgbClr val="004153"/>
          </a:solidFill>
          <a:ln>
            <a:noFill/>
          </a:ln>
        </p:spPr>
        <p:txBody>
          <a:bodyPr spcFirstLastPara="1" wrap="square" lIns="121900" tIns="121900" rIns="121900" bIns="121900" anchor="t" anchorCtr="0">
            <a:noAutofit/>
          </a:bodyPr>
          <a:lstStyle/>
          <a:p>
            <a:pPr algn="ctr">
              <a:buSzPts val="1600"/>
            </a:pPr>
            <a:r>
              <a:rPr lang="en-US" sz="2133">
                <a:solidFill>
                  <a:srgbClr val="FFFFFF"/>
                </a:solidFill>
                <a:latin typeface="Proxima Nova"/>
                <a:ea typeface="Proxima Nova"/>
                <a:cs typeface="Proxima Nova"/>
                <a:sym typeface="Proxima Nova"/>
              </a:rPr>
              <a:t>Routing &amp; Load Balancing</a:t>
            </a:r>
            <a:endParaRPr sz="1867"/>
          </a:p>
        </p:txBody>
      </p:sp>
      <p:sp>
        <p:nvSpPr>
          <p:cNvPr id="385" name="Google Shape;385;p23"/>
          <p:cNvSpPr txBox="1"/>
          <p:nvPr/>
        </p:nvSpPr>
        <p:spPr>
          <a:xfrm>
            <a:off x="1929425" y="1732233"/>
            <a:ext cx="4106800" cy="609200"/>
          </a:xfrm>
          <a:prstGeom prst="rect">
            <a:avLst/>
          </a:prstGeom>
          <a:solidFill>
            <a:srgbClr val="004153"/>
          </a:solidFill>
          <a:ln>
            <a:noFill/>
          </a:ln>
        </p:spPr>
        <p:txBody>
          <a:bodyPr spcFirstLastPara="1" wrap="square" lIns="121900" tIns="121900" rIns="121900" bIns="121900" anchor="t" anchorCtr="0">
            <a:noAutofit/>
          </a:bodyPr>
          <a:lstStyle/>
          <a:p>
            <a:pPr algn="ctr">
              <a:buSzPts val="1600"/>
            </a:pPr>
            <a:r>
              <a:rPr lang="en-US" sz="2133">
                <a:solidFill>
                  <a:srgbClr val="FFFFFF"/>
                </a:solidFill>
                <a:latin typeface="Proxima Nova"/>
                <a:ea typeface="Proxima Nova"/>
                <a:cs typeface="Proxima Nova"/>
                <a:sym typeface="Proxima Nova"/>
              </a:rPr>
              <a:t>Multi-tenancy</a:t>
            </a:r>
            <a:endParaRPr sz="1867"/>
          </a:p>
        </p:txBody>
      </p:sp>
      <p:sp>
        <p:nvSpPr>
          <p:cNvPr id="386" name="Google Shape;386;p23"/>
          <p:cNvSpPr txBox="1"/>
          <p:nvPr/>
        </p:nvSpPr>
        <p:spPr>
          <a:xfrm>
            <a:off x="1929425" y="3183607"/>
            <a:ext cx="4106800" cy="609200"/>
          </a:xfrm>
          <a:prstGeom prst="rect">
            <a:avLst/>
          </a:prstGeom>
          <a:solidFill>
            <a:srgbClr val="004153"/>
          </a:solidFill>
          <a:ln>
            <a:noFill/>
          </a:ln>
        </p:spPr>
        <p:txBody>
          <a:bodyPr spcFirstLastPara="1" wrap="square" lIns="121900" tIns="121900" rIns="121900" bIns="121900" anchor="t" anchorCtr="0">
            <a:noAutofit/>
          </a:bodyPr>
          <a:lstStyle/>
          <a:p>
            <a:pPr algn="ctr">
              <a:buSzPts val="1600"/>
            </a:pPr>
            <a:r>
              <a:rPr lang="en-US" sz="2133">
                <a:solidFill>
                  <a:srgbClr val="FFFFFF"/>
                </a:solidFill>
                <a:latin typeface="Proxima Nova"/>
                <a:ea typeface="Proxima Nova"/>
                <a:cs typeface="Proxima Nova"/>
                <a:sym typeface="Proxima Nova"/>
              </a:rPr>
              <a:t>CI/CD Pipelines</a:t>
            </a:r>
            <a:endParaRPr sz="1867"/>
          </a:p>
        </p:txBody>
      </p:sp>
      <p:sp>
        <p:nvSpPr>
          <p:cNvPr id="387" name="Google Shape;387;p23"/>
          <p:cNvSpPr txBox="1"/>
          <p:nvPr/>
        </p:nvSpPr>
        <p:spPr>
          <a:xfrm>
            <a:off x="1929425" y="3909293"/>
            <a:ext cx="4106800" cy="609200"/>
          </a:xfrm>
          <a:prstGeom prst="rect">
            <a:avLst/>
          </a:prstGeom>
          <a:solidFill>
            <a:srgbClr val="004153"/>
          </a:solidFill>
          <a:ln>
            <a:noFill/>
          </a:ln>
        </p:spPr>
        <p:txBody>
          <a:bodyPr spcFirstLastPara="1" wrap="square" lIns="121900" tIns="121900" rIns="121900" bIns="121900" anchor="t" anchorCtr="0">
            <a:noAutofit/>
          </a:bodyPr>
          <a:lstStyle/>
          <a:p>
            <a:pPr algn="ctr">
              <a:buSzPts val="1600"/>
            </a:pPr>
            <a:r>
              <a:rPr lang="en-US" sz="2133">
                <a:solidFill>
                  <a:srgbClr val="FFFFFF"/>
                </a:solidFill>
                <a:latin typeface="Proxima Nova"/>
                <a:ea typeface="Proxima Nova"/>
                <a:cs typeface="Proxima Nova"/>
                <a:sym typeface="Proxima Nova"/>
              </a:rPr>
              <a:t>Role-based Authorization</a:t>
            </a:r>
            <a:endParaRPr sz="1867"/>
          </a:p>
        </p:txBody>
      </p:sp>
      <p:sp>
        <p:nvSpPr>
          <p:cNvPr id="388" name="Google Shape;388;p23"/>
          <p:cNvSpPr txBox="1"/>
          <p:nvPr/>
        </p:nvSpPr>
        <p:spPr>
          <a:xfrm>
            <a:off x="1929425" y="4634980"/>
            <a:ext cx="4106800" cy="609200"/>
          </a:xfrm>
          <a:prstGeom prst="rect">
            <a:avLst/>
          </a:prstGeom>
          <a:solidFill>
            <a:srgbClr val="004153"/>
          </a:solidFill>
          <a:ln>
            <a:noFill/>
          </a:ln>
        </p:spPr>
        <p:txBody>
          <a:bodyPr spcFirstLastPara="1" wrap="square" lIns="121900" tIns="121900" rIns="121900" bIns="121900" anchor="t" anchorCtr="0">
            <a:noAutofit/>
          </a:bodyPr>
          <a:lstStyle/>
          <a:p>
            <a:pPr algn="ctr">
              <a:buSzPts val="1600"/>
            </a:pPr>
            <a:r>
              <a:rPr lang="en-US" sz="2133">
                <a:solidFill>
                  <a:srgbClr val="FFFFFF"/>
                </a:solidFill>
                <a:latin typeface="Proxima Nova"/>
                <a:ea typeface="Proxima Nova"/>
                <a:cs typeface="Proxima Nova"/>
                <a:sym typeface="Proxima Nova"/>
              </a:rPr>
              <a:t>Capacity Management</a:t>
            </a:r>
            <a:endParaRPr sz="1867"/>
          </a:p>
        </p:txBody>
      </p:sp>
      <p:sp>
        <p:nvSpPr>
          <p:cNvPr id="389" name="Google Shape;389;p23"/>
          <p:cNvSpPr txBox="1"/>
          <p:nvPr/>
        </p:nvSpPr>
        <p:spPr>
          <a:xfrm>
            <a:off x="6155774" y="5360667"/>
            <a:ext cx="4106799" cy="609200"/>
          </a:xfrm>
          <a:prstGeom prst="rect">
            <a:avLst/>
          </a:prstGeom>
          <a:solidFill>
            <a:srgbClr val="004153"/>
          </a:solidFill>
          <a:ln>
            <a:noFill/>
          </a:ln>
        </p:spPr>
        <p:txBody>
          <a:bodyPr spcFirstLastPara="1" wrap="square" lIns="121900" tIns="121900" rIns="121900" bIns="121900" anchor="t" anchorCtr="0">
            <a:noAutofit/>
          </a:bodyPr>
          <a:lstStyle/>
          <a:p>
            <a:pPr algn="ctr">
              <a:buSzPts val="1600"/>
            </a:pPr>
            <a:r>
              <a:rPr lang="en-US" sz="2133">
                <a:solidFill>
                  <a:srgbClr val="FFFFFF"/>
                </a:solidFill>
                <a:latin typeface="Proxima Nova"/>
                <a:ea typeface="Proxima Nova"/>
                <a:cs typeface="Proxima Nova"/>
                <a:sym typeface="Proxima Nova"/>
              </a:rPr>
              <a:t>Chargeback</a:t>
            </a:r>
            <a:endParaRPr sz="1867"/>
          </a:p>
        </p:txBody>
      </p:sp>
      <p:sp>
        <p:nvSpPr>
          <p:cNvPr id="390" name="Google Shape;390;p23"/>
          <p:cNvSpPr txBox="1"/>
          <p:nvPr/>
        </p:nvSpPr>
        <p:spPr>
          <a:xfrm>
            <a:off x="6155774" y="4634980"/>
            <a:ext cx="4106799" cy="609200"/>
          </a:xfrm>
          <a:prstGeom prst="rect">
            <a:avLst/>
          </a:prstGeom>
          <a:solidFill>
            <a:srgbClr val="004153"/>
          </a:solidFill>
          <a:ln>
            <a:noFill/>
          </a:ln>
        </p:spPr>
        <p:txBody>
          <a:bodyPr spcFirstLastPara="1" wrap="square" lIns="121900" tIns="121900" rIns="121900" bIns="121900" anchor="t" anchorCtr="0">
            <a:noAutofit/>
          </a:bodyPr>
          <a:lstStyle/>
          <a:p>
            <a:pPr algn="ctr">
              <a:buSzPts val="1600"/>
            </a:pPr>
            <a:r>
              <a:rPr lang="en-US" sz="2133">
                <a:solidFill>
                  <a:srgbClr val="FFFFFF"/>
                </a:solidFill>
                <a:latin typeface="Proxima Nova"/>
                <a:ea typeface="Proxima Nova"/>
                <a:cs typeface="Proxima Nova"/>
                <a:sym typeface="Proxima Nova"/>
              </a:rPr>
              <a:t>Vulnerability Scanning</a:t>
            </a:r>
            <a:endParaRPr sz="1867"/>
          </a:p>
        </p:txBody>
      </p:sp>
      <p:sp>
        <p:nvSpPr>
          <p:cNvPr id="391" name="Google Shape;391;p23"/>
          <p:cNvSpPr txBox="1"/>
          <p:nvPr/>
        </p:nvSpPr>
        <p:spPr>
          <a:xfrm>
            <a:off x="6155774" y="3909293"/>
            <a:ext cx="4106799" cy="609200"/>
          </a:xfrm>
          <a:prstGeom prst="rect">
            <a:avLst/>
          </a:prstGeom>
          <a:solidFill>
            <a:srgbClr val="004153"/>
          </a:solidFill>
          <a:ln>
            <a:noFill/>
          </a:ln>
        </p:spPr>
        <p:txBody>
          <a:bodyPr spcFirstLastPara="1" wrap="square" lIns="121900" tIns="121900" rIns="121900" bIns="121900" anchor="t" anchorCtr="0">
            <a:noAutofit/>
          </a:bodyPr>
          <a:lstStyle/>
          <a:p>
            <a:pPr algn="ctr">
              <a:buSzPts val="1600"/>
            </a:pPr>
            <a:r>
              <a:rPr lang="en-US" sz="2133">
                <a:solidFill>
                  <a:srgbClr val="FFFFFF"/>
                </a:solidFill>
                <a:latin typeface="Proxima Nova"/>
                <a:ea typeface="Proxima Nova"/>
                <a:cs typeface="Proxima Nova"/>
                <a:sym typeface="Proxima Nova"/>
              </a:rPr>
              <a:t>Container Isolation</a:t>
            </a:r>
            <a:endParaRPr sz="1867"/>
          </a:p>
        </p:txBody>
      </p:sp>
      <p:sp>
        <p:nvSpPr>
          <p:cNvPr id="392" name="Google Shape;392;p23"/>
          <p:cNvSpPr txBox="1"/>
          <p:nvPr/>
        </p:nvSpPr>
        <p:spPr>
          <a:xfrm>
            <a:off x="6155774" y="3183607"/>
            <a:ext cx="4106799" cy="609200"/>
          </a:xfrm>
          <a:prstGeom prst="rect">
            <a:avLst/>
          </a:prstGeom>
          <a:solidFill>
            <a:srgbClr val="004153"/>
          </a:solidFill>
          <a:ln>
            <a:noFill/>
          </a:ln>
        </p:spPr>
        <p:txBody>
          <a:bodyPr spcFirstLastPara="1" wrap="square" lIns="121900" tIns="121900" rIns="121900" bIns="121900" anchor="t" anchorCtr="0">
            <a:noAutofit/>
          </a:bodyPr>
          <a:lstStyle/>
          <a:p>
            <a:pPr algn="ctr">
              <a:buSzPts val="1600"/>
            </a:pPr>
            <a:r>
              <a:rPr lang="en-US" sz="2133">
                <a:solidFill>
                  <a:srgbClr val="FFFFFF"/>
                </a:solidFill>
                <a:latin typeface="Proxima Nova"/>
                <a:ea typeface="Proxima Nova"/>
                <a:cs typeface="Proxima Nova"/>
                <a:sym typeface="Proxima Nova"/>
              </a:rPr>
              <a:t>Image Build Automation</a:t>
            </a:r>
            <a:endParaRPr sz="1867"/>
          </a:p>
        </p:txBody>
      </p:sp>
      <p:sp>
        <p:nvSpPr>
          <p:cNvPr id="393" name="Google Shape;393;p23"/>
          <p:cNvSpPr txBox="1"/>
          <p:nvPr/>
        </p:nvSpPr>
        <p:spPr>
          <a:xfrm>
            <a:off x="6155774" y="2457920"/>
            <a:ext cx="4106799" cy="609200"/>
          </a:xfrm>
          <a:prstGeom prst="rect">
            <a:avLst/>
          </a:prstGeom>
          <a:solidFill>
            <a:srgbClr val="004153"/>
          </a:solidFill>
          <a:ln>
            <a:noFill/>
          </a:ln>
        </p:spPr>
        <p:txBody>
          <a:bodyPr spcFirstLastPara="1" wrap="square" lIns="121900" tIns="121900" rIns="121900" bIns="121900" anchor="t" anchorCtr="0">
            <a:noAutofit/>
          </a:bodyPr>
          <a:lstStyle/>
          <a:p>
            <a:pPr algn="ctr">
              <a:buSzPts val="1600"/>
            </a:pPr>
            <a:r>
              <a:rPr lang="en-US" sz="2133">
                <a:solidFill>
                  <a:srgbClr val="FFFFFF"/>
                </a:solidFill>
                <a:latin typeface="Proxima Nova"/>
                <a:ea typeface="Proxima Nova"/>
                <a:cs typeface="Proxima Nova"/>
                <a:sym typeface="Proxima Nova"/>
              </a:rPr>
              <a:t>Quota Management</a:t>
            </a:r>
            <a:endParaRPr sz="1867"/>
          </a:p>
        </p:txBody>
      </p:sp>
      <p:sp>
        <p:nvSpPr>
          <p:cNvPr id="394" name="Google Shape;394;p23"/>
          <p:cNvSpPr txBox="1"/>
          <p:nvPr/>
        </p:nvSpPr>
        <p:spPr>
          <a:xfrm>
            <a:off x="6155774" y="1732233"/>
            <a:ext cx="4106799" cy="609200"/>
          </a:xfrm>
          <a:prstGeom prst="rect">
            <a:avLst/>
          </a:prstGeom>
          <a:solidFill>
            <a:srgbClr val="004153"/>
          </a:solidFill>
          <a:ln>
            <a:noFill/>
          </a:ln>
        </p:spPr>
        <p:txBody>
          <a:bodyPr spcFirstLastPara="1" wrap="square" lIns="121900" tIns="121900" rIns="121900" bIns="121900" anchor="t" anchorCtr="0">
            <a:noAutofit/>
          </a:bodyPr>
          <a:lstStyle/>
          <a:p>
            <a:pPr algn="ctr">
              <a:buSzPts val="1600"/>
            </a:pPr>
            <a:r>
              <a:rPr lang="en-US" sz="2133">
                <a:solidFill>
                  <a:srgbClr val="FFFFFF"/>
                </a:solidFill>
                <a:latin typeface="Proxima Nova"/>
                <a:ea typeface="Proxima Nova"/>
                <a:cs typeface="Proxima Nova"/>
                <a:sym typeface="Proxima Nova"/>
              </a:rPr>
              <a:t>Teams and Collaboration</a:t>
            </a:r>
            <a:endParaRPr sz="1867"/>
          </a:p>
        </p:txBody>
      </p:sp>
      <p:sp>
        <p:nvSpPr>
          <p:cNvPr id="395" name="Google Shape;395;p23"/>
          <p:cNvSpPr txBox="1"/>
          <p:nvPr/>
        </p:nvSpPr>
        <p:spPr>
          <a:xfrm>
            <a:off x="1929425" y="5360667"/>
            <a:ext cx="4106800" cy="609200"/>
          </a:xfrm>
          <a:prstGeom prst="rect">
            <a:avLst/>
          </a:prstGeom>
          <a:solidFill>
            <a:srgbClr val="004153"/>
          </a:solidFill>
          <a:ln>
            <a:noFill/>
          </a:ln>
        </p:spPr>
        <p:txBody>
          <a:bodyPr spcFirstLastPara="1" wrap="square" lIns="121900" tIns="121900" rIns="121900" bIns="121900" anchor="t" anchorCtr="0">
            <a:noAutofit/>
          </a:bodyPr>
          <a:lstStyle/>
          <a:p>
            <a:pPr algn="ctr">
              <a:buSzPts val="1600"/>
            </a:pPr>
            <a:r>
              <a:rPr lang="en-US" sz="2133">
                <a:solidFill>
                  <a:srgbClr val="FFFFFF"/>
                </a:solidFill>
                <a:latin typeface="Proxima Nova"/>
                <a:ea typeface="Proxima Nova"/>
                <a:cs typeface="Proxima Nova"/>
                <a:sym typeface="Proxima Nova"/>
              </a:rPr>
              <a:t>Infrastructure Visibility</a:t>
            </a:r>
            <a:endParaRPr sz="1867"/>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4"/>
          <p:cNvSpPr txBox="1">
            <a:spLocks noGrp="1"/>
          </p:cNvSpPr>
          <p:nvPr>
            <p:ph type="body" idx="1"/>
          </p:nvPr>
        </p:nvSpPr>
        <p:spPr>
          <a:xfrm>
            <a:off x="1102267" y="1655535"/>
            <a:ext cx="9987600" cy="4090000"/>
          </a:xfrm>
          <a:prstGeom prst="rect">
            <a:avLst/>
          </a:prstGeom>
          <a:noFill/>
          <a:ln>
            <a:noFill/>
          </a:ln>
        </p:spPr>
        <p:txBody>
          <a:bodyPr spcFirstLastPara="1" wrap="square" lIns="121900" tIns="121900" rIns="121900" bIns="121900" anchor="t" anchorCtr="0">
            <a:noAutofit/>
          </a:bodyPr>
          <a:lstStyle/>
          <a:p>
            <a:pPr indent="-304792">
              <a:buNone/>
            </a:pPr>
            <a:endParaRPr/>
          </a:p>
        </p:txBody>
      </p:sp>
      <p:sp>
        <p:nvSpPr>
          <p:cNvPr id="401" name="Google Shape;401;p24"/>
          <p:cNvSpPr txBox="1">
            <a:spLocks noGrp="1"/>
          </p:cNvSpPr>
          <p:nvPr>
            <p:ph type="title"/>
          </p:nvPr>
        </p:nvSpPr>
        <p:spPr>
          <a:xfrm>
            <a:off x="1102200" y="0"/>
            <a:ext cx="9987600" cy="1417600"/>
          </a:xfrm>
          <a:prstGeom prst="rect">
            <a:avLst/>
          </a:prstGeom>
          <a:noFill/>
          <a:ln>
            <a:noFill/>
          </a:ln>
        </p:spPr>
        <p:txBody>
          <a:bodyPr spcFirstLastPara="1" wrap="square" lIns="121900" tIns="121900" rIns="121900" bIns="121900" anchor="b" anchorCtr="0">
            <a:noAutofit/>
          </a:bodyPr>
          <a:lstStyle/>
          <a:p>
            <a:endParaRPr/>
          </a:p>
        </p:txBody>
      </p:sp>
      <p:pic>
        <p:nvPicPr>
          <p:cNvPr id="402" name="Google Shape;402;p24"/>
          <p:cNvPicPr preferRelativeResize="0"/>
          <p:nvPr/>
        </p:nvPicPr>
        <p:blipFill rotWithShape="1">
          <a:blip r:embed="rId3">
            <a:alphaModFix/>
          </a:blip>
          <a:srcRect/>
          <a:stretch/>
        </p:blipFill>
        <p:spPr>
          <a:xfrm>
            <a:off x="0" y="31710"/>
            <a:ext cx="12192000" cy="6306900"/>
          </a:xfrm>
          <a:prstGeom prst="rect">
            <a:avLst/>
          </a:prstGeom>
          <a:noFill/>
          <a:ln>
            <a:noFill/>
          </a:ln>
        </p:spPr>
      </p:pic>
      <p:sp>
        <p:nvSpPr>
          <p:cNvPr id="403" name="Google Shape;403;p24"/>
          <p:cNvSpPr txBox="1"/>
          <p:nvPr/>
        </p:nvSpPr>
        <p:spPr>
          <a:xfrm>
            <a:off x="179133" y="139334"/>
            <a:ext cx="5414400" cy="467599"/>
          </a:xfrm>
          <a:prstGeom prst="rect">
            <a:avLst/>
          </a:prstGeom>
          <a:noFill/>
          <a:ln>
            <a:noFill/>
          </a:ln>
        </p:spPr>
        <p:txBody>
          <a:bodyPr spcFirstLastPara="1" wrap="square" lIns="121900" tIns="121900" rIns="121900" bIns="121900" anchor="ctr" anchorCtr="0">
            <a:noAutofit/>
          </a:bodyPr>
          <a:lstStyle/>
          <a:p>
            <a:pPr>
              <a:buClr>
                <a:schemeClr val="dk1"/>
              </a:buClr>
              <a:buSzPts val="2800"/>
            </a:pPr>
            <a:r>
              <a:rPr lang="en-US" sz="3733">
                <a:solidFill>
                  <a:schemeClr val="dk1"/>
                </a:solidFill>
                <a:latin typeface="Proxima Nova"/>
                <a:ea typeface="Proxima Nova"/>
                <a:cs typeface="Proxima Nova"/>
                <a:sym typeface="Proxima Nova"/>
              </a:rPr>
              <a:t>Why OpenShift</a:t>
            </a:r>
            <a:endParaRPr sz="3733">
              <a:solidFill>
                <a:schemeClr val="dk1"/>
              </a:solidFill>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5"/>
          <p:cNvSpPr txBox="1"/>
          <p:nvPr/>
        </p:nvSpPr>
        <p:spPr>
          <a:xfrm>
            <a:off x="1845200" y="2718400"/>
            <a:ext cx="8501600" cy="1421200"/>
          </a:xfrm>
          <a:prstGeom prst="rect">
            <a:avLst/>
          </a:prstGeom>
          <a:noFill/>
          <a:ln>
            <a:noFill/>
          </a:ln>
        </p:spPr>
        <p:txBody>
          <a:bodyPr spcFirstLastPara="1" wrap="square" lIns="121900" tIns="121900" rIns="121900" bIns="121900" anchor="t" anchorCtr="0">
            <a:noAutofit/>
          </a:bodyPr>
          <a:lstStyle/>
          <a:p>
            <a:pPr algn="ctr">
              <a:buSzPts val="3600"/>
            </a:pPr>
            <a:r>
              <a:rPr lang="en-US" sz="4800" b="1">
                <a:solidFill>
                  <a:schemeClr val="lt1"/>
                </a:solidFill>
              </a:rPr>
              <a:t>OpenShift </a:t>
            </a:r>
            <a:endParaRPr sz="1867"/>
          </a:p>
          <a:p>
            <a:pPr algn="ctr">
              <a:buSzPts val="1400"/>
            </a:pPr>
            <a:r>
              <a:rPr lang="en-US" sz="1867">
                <a:solidFill>
                  <a:schemeClr val="lt1"/>
                </a:solidFill>
              </a:rPr>
              <a:t>Product Deep Dive</a:t>
            </a:r>
            <a:endParaRPr sz="1867"/>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pic>
        <p:nvPicPr>
          <p:cNvPr id="836" name="Google Shape;836;p41"/>
          <p:cNvPicPr preferRelativeResize="0"/>
          <p:nvPr/>
        </p:nvPicPr>
        <p:blipFill rotWithShape="1">
          <a:blip r:embed="rId3">
            <a:alphaModFix/>
          </a:blip>
          <a:srcRect/>
          <a:stretch/>
        </p:blipFill>
        <p:spPr>
          <a:xfrm>
            <a:off x="1206697" y="795300"/>
            <a:ext cx="8873064" cy="5367865"/>
          </a:xfrm>
          <a:prstGeom prst="rect">
            <a:avLst/>
          </a:prstGeom>
          <a:noFill/>
          <a:ln>
            <a:noFill/>
          </a:ln>
        </p:spPr>
      </p:pic>
      <p:pic>
        <p:nvPicPr>
          <p:cNvPr id="837" name="Google Shape;837;p41"/>
          <p:cNvPicPr preferRelativeResize="0"/>
          <p:nvPr/>
        </p:nvPicPr>
        <p:blipFill rotWithShape="1">
          <a:blip r:embed="rId4">
            <a:alphaModFix/>
          </a:blip>
          <a:srcRect/>
          <a:stretch/>
        </p:blipFill>
        <p:spPr>
          <a:xfrm>
            <a:off x="5166850" y="2122541"/>
            <a:ext cx="484367" cy="524692"/>
          </a:xfrm>
          <a:prstGeom prst="rect">
            <a:avLst/>
          </a:prstGeom>
          <a:noFill/>
          <a:ln>
            <a:noFill/>
          </a:ln>
        </p:spPr>
      </p:pic>
      <p:pic>
        <p:nvPicPr>
          <p:cNvPr id="838" name="Google Shape;838;p41"/>
          <p:cNvPicPr preferRelativeResize="0"/>
          <p:nvPr/>
        </p:nvPicPr>
        <p:blipFill rotWithShape="1">
          <a:blip r:embed="rId5">
            <a:alphaModFix/>
          </a:blip>
          <a:srcRect/>
          <a:stretch/>
        </p:blipFill>
        <p:spPr>
          <a:xfrm>
            <a:off x="5672000" y="2122534"/>
            <a:ext cx="484376" cy="524732"/>
          </a:xfrm>
          <a:prstGeom prst="rect">
            <a:avLst/>
          </a:prstGeom>
          <a:noFill/>
          <a:ln>
            <a:noFill/>
          </a:ln>
        </p:spPr>
      </p:pic>
      <p:pic>
        <p:nvPicPr>
          <p:cNvPr id="839" name="Google Shape;839;p41"/>
          <p:cNvPicPr preferRelativeResize="0"/>
          <p:nvPr/>
        </p:nvPicPr>
        <p:blipFill rotWithShape="1">
          <a:blip r:embed="rId4">
            <a:alphaModFix/>
          </a:blip>
          <a:srcRect/>
          <a:stretch/>
        </p:blipFill>
        <p:spPr>
          <a:xfrm>
            <a:off x="6512517" y="2122525"/>
            <a:ext cx="484367" cy="524692"/>
          </a:xfrm>
          <a:prstGeom prst="rect">
            <a:avLst/>
          </a:prstGeom>
          <a:noFill/>
          <a:ln>
            <a:noFill/>
          </a:ln>
        </p:spPr>
      </p:pic>
      <p:pic>
        <p:nvPicPr>
          <p:cNvPr id="840" name="Google Shape;840;p41"/>
          <p:cNvPicPr preferRelativeResize="0"/>
          <p:nvPr/>
        </p:nvPicPr>
        <p:blipFill rotWithShape="1">
          <a:blip r:embed="rId5">
            <a:alphaModFix/>
          </a:blip>
          <a:srcRect/>
          <a:stretch/>
        </p:blipFill>
        <p:spPr>
          <a:xfrm>
            <a:off x="7017667" y="2122517"/>
            <a:ext cx="484376" cy="524732"/>
          </a:xfrm>
          <a:prstGeom prst="rect">
            <a:avLst/>
          </a:prstGeom>
          <a:noFill/>
          <a:ln>
            <a:noFill/>
          </a:ln>
        </p:spPr>
      </p:pic>
      <p:pic>
        <p:nvPicPr>
          <p:cNvPr id="841" name="Google Shape;841;p41"/>
          <p:cNvPicPr preferRelativeResize="0"/>
          <p:nvPr/>
        </p:nvPicPr>
        <p:blipFill rotWithShape="1">
          <a:blip r:embed="rId4">
            <a:alphaModFix/>
          </a:blip>
          <a:srcRect/>
          <a:stretch/>
        </p:blipFill>
        <p:spPr>
          <a:xfrm>
            <a:off x="5166850" y="3739790"/>
            <a:ext cx="484367" cy="524692"/>
          </a:xfrm>
          <a:prstGeom prst="rect">
            <a:avLst/>
          </a:prstGeom>
          <a:noFill/>
          <a:ln>
            <a:noFill/>
          </a:ln>
        </p:spPr>
      </p:pic>
      <p:pic>
        <p:nvPicPr>
          <p:cNvPr id="842" name="Google Shape;842;p41"/>
          <p:cNvPicPr preferRelativeResize="0"/>
          <p:nvPr/>
        </p:nvPicPr>
        <p:blipFill rotWithShape="1">
          <a:blip r:embed="rId5">
            <a:alphaModFix/>
          </a:blip>
          <a:srcRect/>
          <a:stretch/>
        </p:blipFill>
        <p:spPr>
          <a:xfrm>
            <a:off x="5672000" y="3739783"/>
            <a:ext cx="484376" cy="524732"/>
          </a:xfrm>
          <a:prstGeom prst="rect">
            <a:avLst/>
          </a:prstGeom>
          <a:noFill/>
          <a:ln>
            <a:noFill/>
          </a:ln>
        </p:spPr>
      </p:pic>
      <p:sp>
        <p:nvSpPr>
          <p:cNvPr id="843" name="Google Shape;843;p41"/>
          <p:cNvSpPr txBox="1">
            <a:spLocks noGrp="1"/>
          </p:cNvSpPr>
          <p:nvPr>
            <p:ph type="title"/>
          </p:nvPr>
        </p:nvSpPr>
        <p:spPr>
          <a:xfrm>
            <a:off x="179133" y="139334"/>
            <a:ext cx="10057600" cy="467599"/>
          </a:xfrm>
          <a:prstGeom prst="rect">
            <a:avLst/>
          </a:prstGeom>
          <a:noFill/>
          <a:ln>
            <a:noFill/>
          </a:ln>
        </p:spPr>
        <p:txBody>
          <a:bodyPr spcFirstLastPara="1" wrap="square" lIns="121900" tIns="121900" rIns="121900" bIns="121900" anchor="ctr" anchorCtr="0">
            <a:noAutofit/>
          </a:bodyPr>
          <a:lstStyle/>
          <a:p>
            <a:r>
              <a:rPr lang="en-US"/>
              <a:t>Developers access openShift via web, CLI or IDE</a:t>
            </a:r>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8"/>
          <p:cNvSpPr txBox="1">
            <a:spLocks noGrp="1"/>
          </p:cNvSpPr>
          <p:nvPr>
            <p:ph type="title"/>
          </p:nvPr>
        </p:nvSpPr>
        <p:spPr>
          <a:xfrm>
            <a:off x="2133600" y="1022200"/>
            <a:ext cx="8686800" cy="96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Common Deployment Platform</a:t>
            </a:r>
            <a:endParaRPr/>
          </a:p>
        </p:txBody>
      </p:sp>
      <p:sp>
        <p:nvSpPr>
          <p:cNvPr id="181" name="Google Shape;181;p18"/>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Clr>
                <a:schemeClr val="dk1"/>
              </a:buClr>
              <a:buSzPts val="1100"/>
              <a:buFont typeface="Arial"/>
              <a:buNone/>
            </a:pPr>
            <a:r>
              <a:rPr lang="en"/>
              <a:t>QUARKUS HANDS-ON LAB</a:t>
            </a:r>
            <a:endParaRPr/>
          </a:p>
        </p:txBody>
      </p:sp>
      <p:sp>
        <p:nvSpPr>
          <p:cNvPr id="182" name="Google Shape;182;p18"/>
          <p:cNvSpPr txBox="1">
            <a:spLocks noGrp="1"/>
          </p:cNvSpPr>
          <p:nvPr>
            <p:ph type="sldNum" idx="12"/>
          </p:nvPr>
        </p:nvSpPr>
        <p:spPr>
          <a:xfrm>
            <a:off x="11255" y="6183999"/>
            <a:ext cx="683100" cy="129300"/>
          </a:xfrm>
          <a:prstGeom prst="rect">
            <a:avLst/>
          </a:prstGeom>
        </p:spPr>
        <p:txBody>
          <a:bodyPr spcFirstLastPara="1" wrap="square" lIns="0" tIns="0" rIns="0" bIns="0" anchor="b" anchorCtr="0">
            <a:noAutofit/>
          </a:bodyPr>
          <a:lstStyle/>
          <a:p>
            <a:pPr marL="0" lvl="0" indent="0" algn="ctr" rtl="0">
              <a:spcBef>
                <a:spcPts val="0"/>
              </a:spcBef>
              <a:spcAft>
                <a:spcPts val="0"/>
              </a:spcAft>
              <a:buClr>
                <a:srgbClr val="000000"/>
              </a:buClr>
              <a:buSzPts val="800"/>
              <a:buFont typeface="Arial"/>
              <a:buNone/>
            </a:pPr>
            <a:fld id="{00000000-1234-1234-1234-123412341234}" type="slidenum">
              <a:rPr lang="en"/>
              <a:t>3</a:t>
            </a:fld>
            <a:endParaRPr/>
          </a:p>
        </p:txBody>
      </p:sp>
      <p:pic>
        <p:nvPicPr>
          <p:cNvPr id="183" name="Google Shape;183;p18"/>
          <p:cNvPicPr preferRelativeResize="0"/>
          <p:nvPr/>
        </p:nvPicPr>
        <p:blipFill>
          <a:blip r:embed="rId3">
            <a:alphaModFix/>
          </a:blip>
          <a:stretch>
            <a:fillRect/>
          </a:stretch>
        </p:blipFill>
        <p:spPr>
          <a:xfrm>
            <a:off x="5051488" y="1814375"/>
            <a:ext cx="2013738" cy="1856107"/>
          </a:xfrm>
          <a:prstGeom prst="rect">
            <a:avLst/>
          </a:prstGeom>
          <a:noFill/>
          <a:ln>
            <a:noFill/>
          </a:ln>
        </p:spPr>
      </p:pic>
      <p:pic>
        <p:nvPicPr>
          <p:cNvPr id="184" name="Google Shape;184;p18"/>
          <p:cNvPicPr preferRelativeResize="0"/>
          <p:nvPr/>
        </p:nvPicPr>
        <p:blipFill>
          <a:blip r:embed="rId4">
            <a:alphaModFix/>
          </a:blip>
          <a:stretch>
            <a:fillRect/>
          </a:stretch>
        </p:blipFill>
        <p:spPr>
          <a:xfrm>
            <a:off x="2943050" y="1814375"/>
            <a:ext cx="2013738" cy="1856107"/>
          </a:xfrm>
          <a:prstGeom prst="rect">
            <a:avLst/>
          </a:prstGeom>
          <a:noFill/>
          <a:ln>
            <a:noFill/>
          </a:ln>
        </p:spPr>
      </p:pic>
      <p:pic>
        <p:nvPicPr>
          <p:cNvPr id="185" name="Google Shape;185;p18"/>
          <p:cNvPicPr preferRelativeResize="0"/>
          <p:nvPr/>
        </p:nvPicPr>
        <p:blipFill>
          <a:blip r:embed="rId5">
            <a:alphaModFix/>
          </a:blip>
          <a:stretch>
            <a:fillRect/>
          </a:stretch>
        </p:blipFill>
        <p:spPr>
          <a:xfrm>
            <a:off x="7089169" y="1814375"/>
            <a:ext cx="2013738" cy="1856107"/>
          </a:xfrm>
          <a:prstGeom prst="rect">
            <a:avLst/>
          </a:prstGeom>
          <a:noFill/>
          <a:ln>
            <a:noFill/>
          </a:ln>
        </p:spPr>
      </p:pic>
      <p:sp>
        <p:nvSpPr>
          <p:cNvPr id="186" name="Google Shape;186;p18"/>
          <p:cNvSpPr txBox="1"/>
          <p:nvPr/>
        </p:nvSpPr>
        <p:spPr>
          <a:xfrm>
            <a:off x="2852769" y="3463542"/>
            <a:ext cx="2194200" cy="455100"/>
          </a:xfrm>
          <a:prstGeom prst="rect">
            <a:avLst/>
          </a:prstGeom>
          <a:noFill/>
          <a:ln>
            <a:noFill/>
          </a:ln>
        </p:spPr>
        <p:txBody>
          <a:bodyPr spcFirstLastPara="1" wrap="square" lIns="121900" tIns="121900" rIns="121900" bIns="121900" anchor="ctr" anchorCtr="0">
            <a:noAutofit/>
          </a:bodyPr>
          <a:lstStyle/>
          <a:p>
            <a:pPr marL="0" lvl="0" indent="0" algn="ctr" rtl="0">
              <a:spcBef>
                <a:spcPts val="800"/>
              </a:spcBef>
              <a:spcAft>
                <a:spcPts val="0"/>
              </a:spcAft>
              <a:buNone/>
            </a:pPr>
            <a:r>
              <a:rPr lang="en" sz="2000">
                <a:solidFill>
                  <a:srgbClr val="EE0000"/>
                </a:solidFill>
                <a:latin typeface="Open Sans Light"/>
                <a:ea typeface="Open Sans Light"/>
                <a:cs typeface="Open Sans Light"/>
                <a:sym typeface="Open Sans Light"/>
              </a:rPr>
              <a:t>Cloud Native</a:t>
            </a:r>
            <a:endParaRPr sz="2000">
              <a:solidFill>
                <a:srgbClr val="EE0000"/>
              </a:solidFill>
              <a:latin typeface="Open Sans Light"/>
              <a:ea typeface="Open Sans Light"/>
              <a:cs typeface="Open Sans Light"/>
              <a:sym typeface="Open Sans Light"/>
            </a:endParaRPr>
          </a:p>
        </p:txBody>
      </p:sp>
      <p:sp>
        <p:nvSpPr>
          <p:cNvPr id="187" name="Google Shape;187;p18"/>
          <p:cNvSpPr txBox="1"/>
          <p:nvPr/>
        </p:nvSpPr>
        <p:spPr>
          <a:xfrm>
            <a:off x="4961216" y="3463542"/>
            <a:ext cx="2194200" cy="455100"/>
          </a:xfrm>
          <a:prstGeom prst="rect">
            <a:avLst/>
          </a:prstGeom>
          <a:noFill/>
          <a:ln>
            <a:noFill/>
          </a:ln>
        </p:spPr>
        <p:txBody>
          <a:bodyPr spcFirstLastPara="1" wrap="square" lIns="121900" tIns="121900" rIns="121900" bIns="121900" anchor="ctr" anchorCtr="0">
            <a:noAutofit/>
          </a:bodyPr>
          <a:lstStyle/>
          <a:p>
            <a:pPr marL="0" lvl="0" indent="0" algn="ctr" rtl="0">
              <a:spcBef>
                <a:spcPts val="800"/>
              </a:spcBef>
              <a:spcAft>
                <a:spcPts val="0"/>
              </a:spcAft>
              <a:buNone/>
            </a:pPr>
            <a:r>
              <a:rPr lang="en" sz="2000">
                <a:solidFill>
                  <a:srgbClr val="EE0000"/>
                </a:solidFill>
                <a:latin typeface="Open Sans Light"/>
                <a:ea typeface="Open Sans Light"/>
                <a:cs typeface="Open Sans Light"/>
                <a:sym typeface="Open Sans Light"/>
              </a:rPr>
              <a:t>Microservices</a:t>
            </a:r>
            <a:endParaRPr sz="2000">
              <a:solidFill>
                <a:srgbClr val="EE0000"/>
              </a:solidFill>
              <a:latin typeface="Open Sans Light"/>
              <a:ea typeface="Open Sans Light"/>
              <a:cs typeface="Open Sans Light"/>
              <a:sym typeface="Open Sans Light"/>
            </a:endParaRPr>
          </a:p>
        </p:txBody>
      </p:sp>
      <p:sp>
        <p:nvSpPr>
          <p:cNvPr id="188" name="Google Shape;188;p18"/>
          <p:cNvSpPr txBox="1"/>
          <p:nvPr/>
        </p:nvSpPr>
        <p:spPr>
          <a:xfrm>
            <a:off x="6998883" y="3463542"/>
            <a:ext cx="2194200" cy="455100"/>
          </a:xfrm>
          <a:prstGeom prst="rect">
            <a:avLst/>
          </a:prstGeom>
          <a:noFill/>
          <a:ln>
            <a:noFill/>
          </a:ln>
        </p:spPr>
        <p:txBody>
          <a:bodyPr spcFirstLastPara="1" wrap="square" lIns="121900" tIns="121900" rIns="121900" bIns="121900" anchor="ctr" anchorCtr="0">
            <a:noAutofit/>
          </a:bodyPr>
          <a:lstStyle/>
          <a:p>
            <a:pPr marL="0" lvl="0" indent="0" algn="ctr" rtl="0">
              <a:spcBef>
                <a:spcPts val="800"/>
              </a:spcBef>
              <a:spcAft>
                <a:spcPts val="0"/>
              </a:spcAft>
              <a:buNone/>
            </a:pPr>
            <a:r>
              <a:rPr lang="en" sz="2000">
                <a:solidFill>
                  <a:srgbClr val="EE0000"/>
                </a:solidFill>
                <a:latin typeface="Open Sans Light"/>
                <a:ea typeface="Open Sans Light"/>
                <a:cs typeface="Open Sans Light"/>
                <a:sym typeface="Open Sans Light"/>
              </a:rPr>
              <a:t>Serverless</a:t>
            </a:r>
            <a:endParaRPr sz="2000">
              <a:solidFill>
                <a:srgbClr val="EE0000"/>
              </a:solidFill>
              <a:latin typeface="Open Sans Light"/>
              <a:ea typeface="Open Sans Light"/>
              <a:cs typeface="Open Sans Light"/>
              <a:sym typeface="Open Sans Light"/>
            </a:endParaRPr>
          </a:p>
        </p:txBody>
      </p:sp>
      <p:cxnSp>
        <p:nvCxnSpPr>
          <p:cNvPr id="189" name="Google Shape;189;p18"/>
          <p:cNvCxnSpPr/>
          <p:nvPr/>
        </p:nvCxnSpPr>
        <p:spPr>
          <a:xfrm>
            <a:off x="9511077" y="2742428"/>
            <a:ext cx="2071500" cy="0"/>
          </a:xfrm>
          <a:prstGeom prst="straightConnector1">
            <a:avLst/>
          </a:prstGeom>
          <a:noFill/>
          <a:ln w="114300" cap="flat" cmpd="sng">
            <a:solidFill>
              <a:srgbClr val="4695EB"/>
            </a:solidFill>
            <a:prstDash val="dot"/>
            <a:round/>
            <a:headEnd type="none" w="med" len="med"/>
            <a:tailEnd type="triangle" w="med" len="med"/>
          </a:ln>
        </p:spPr>
      </p:cxnSp>
      <p:sp>
        <p:nvSpPr>
          <p:cNvPr id="190" name="Google Shape;190;p18"/>
          <p:cNvSpPr txBox="1"/>
          <p:nvPr/>
        </p:nvSpPr>
        <p:spPr>
          <a:xfrm>
            <a:off x="9332374" y="3463542"/>
            <a:ext cx="2429100" cy="455100"/>
          </a:xfrm>
          <a:prstGeom prst="rect">
            <a:avLst/>
          </a:prstGeom>
          <a:noFill/>
          <a:ln>
            <a:noFill/>
          </a:ln>
        </p:spPr>
        <p:txBody>
          <a:bodyPr spcFirstLastPara="1" wrap="square" lIns="121900" tIns="121900" rIns="121900" bIns="121900" anchor="ctr" anchorCtr="0">
            <a:noAutofit/>
          </a:bodyPr>
          <a:lstStyle/>
          <a:p>
            <a:pPr marL="0" lvl="0" indent="0" algn="ctr" rtl="0">
              <a:spcBef>
                <a:spcPts val="800"/>
              </a:spcBef>
              <a:spcAft>
                <a:spcPts val="0"/>
              </a:spcAft>
              <a:buNone/>
            </a:pPr>
            <a:r>
              <a:rPr lang="en" sz="2000">
                <a:solidFill>
                  <a:srgbClr val="EE0000"/>
                </a:solidFill>
                <a:latin typeface="Open Sans Light"/>
                <a:ea typeface="Open Sans Light"/>
                <a:cs typeface="Open Sans Light"/>
                <a:sym typeface="Open Sans Light"/>
              </a:rPr>
              <a:t>Event-Driven</a:t>
            </a:r>
            <a:br>
              <a:rPr lang="en" sz="2000">
                <a:solidFill>
                  <a:srgbClr val="EE0000"/>
                </a:solidFill>
                <a:latin typeface="Open Sans Light"/>
                <a:ea typeface="Open Sans Light"/>
                <a:cs typeface="Open Sans Light"/>
                <a:sym typeface="Open Sans Light"/>
              </a:rPr>
            </a:br>
            <a:r>
              <a:rPr lang="en" sz="2000">
                <a:solidFill>
                  <a:srgbClr val="EE0000"/>
                </a:solidFill>
                <a:latin typeface="Open Sans Light"/>
                <a:ea typeface="Open Sans Light"/>
                <a:cs typeface="Open Sans Light"/>
                <a:sym typeface="Open Sans Light"/>
              </a:rPr>
              <a:t>Architecture</a:t>
            </a:r>
            <a:endParaRPr sz="2000">
              <a:solidFill>
                <a:srgbClr val="EE0000"/>
              </a:solidFill>
              <a:latin typeface="Open Sans Light"/>
              <a:ea typeface="Open Sans Light"/>
              <a:cs typeface="Open Sans Light"/>
              <a:sym typeface="Open Sans Light"/>
            </a:endParaRPr>
          </a:p>
        </p:txBody>
      </p:sp>
      <p:sp>
        <p:nvSpPr>
          <p:cNvPr id="191" name="Google Shape;191;p18"/>
          <p:cNvSpPr/>
          <p:nvPr/>
        </p:nvSpPr>
        <p:spPr>
          <a:xfrm>
            <a:off x="982951" y="2349602"/>
            <a:ext cx="1308300" cy="870600"/>
          </a:xfrm>
          <a:prstGeom prst="cube">
            <a:avLst>
              <a:gd name="adj" fmla="val 25000"/>
            </a:avLst>
          </a:prstGeom>
          <a:noFill/>
          <a:ln w="76200" cap="flat" cmpd="sng">
            <a:solidFill>
              <a:srgbClr val="4695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8"/>
          <p:cNvSpPr txBox="1"/>
          <p:nvPr/>
        </p:nvSpPr>
        <p:spPr>
          <a:xfrm>
            <a:off x="539975" y="3463542"/>
            <a:ext cx="2194200" cy="455100"/>
          </a:xfrm>
          <a:prstGeom prst="rect">
            <a:avLst/>
          </a:prstGeom>
          <a:noFill/>
          <a:ln>
            <a:noFill/>
          </a:ln>
        </p:spPr>
        <p:txBody>
          <a:bodyPr spcFirstLastPara="1" wrap="square" lIns="121900" tIns="121900" rIns="121900" bIns="121900" anchor="ctr" anchorCtr="0">
            <a:noAutofit/>
          </a:bodyPr>
          <a:lstStyle/>
          <a:p>
            <a:pPr marL="0" lvl="0" indent="0" algn="ctr" rtl="0">
              <a:spcBef>
                <a:spcPts val="800"/>
              </a:spcBef>
              <a:spcAft>
                <a:spcPts val="0"/>
              </a:spcAft>
              <a:buNone/>
            </a:pPr>
            <a:r>
              <a:rPr lang="en" sz="2000">
                <a:solidFill>
                  <a:srgbClr val="EE0000"/>
                </a:solidFill>
                <a:latin typeface="Open Sans Light"/>
                <a:ea typeface="Open Sans Light"/>
                <a:cs typeface="Open Sans Light"/>
                <a:sym typeface="Open Sans Light"/>
              </a:rPr>
              <a:t>Monolith</a:t>
            </a:r>
            <a:endParaRPr sz="2000">
              <a:solidFill>
                <a:srgbClr val="EE0000"/>
              </a:solidFill>
              <a:latin typeface="Open Sans Light"/>
              <a:ea typeface="Open Sans Light"/>
              <a:cs typeface="Open Sans Light"/>
              <a:sym typeface="Open Sans Light"/>
            </a:endParaRPr>
          </a:p>
        </p:txBody>
      </p:sp>
      <p:grpSp>
        <p:nvGrpSpPr>
          <p:cNvPr id="193" name="Google Shape;193;p18"/>
          <p:cNvGrpSpPr/>
          <p:nvPr/>
        </p:nvGrpSpPr>
        <p:grpSpPr>
          <a:xfrm>
            <a:off x="3076025" y="4422305"/>
            <a:ext cx="5964600" cy="1732632"/>
            <a:chOff x="2799775" y="1981830"/>
            <a:chExt cx="5964600" cy="1732632"/>
          </a:xfrm>
        </p:grpSpPr>
        <p:pic>
          <p:nvPicPr>
            <p:cNvPr id="194" name="Google Shape;194;p18"/>
            <p:cNvPicPr preferRelativeResize="0"/>
            <p:nvPr/>
          </p:nvPicPr>
          <p:blipFill>
            <a:blip r:embed="rId6">
              <a:alphaModFix/>
            </a:blip>
            <a:stretch>
              <a:fillRect/>
            </a:stretch>
          </p:blipFill>
          <p:spPr>
            <a:xfrm>
              <a:off x="2799775" y="1981830"/>
              <a:ext cx="1922555" cy="1667025"/>
            </a:xfrm>
            <a:prstGeom prst="rect">
              <a:avLst/>
            </a:prstGeom>
            <a:noFill/>
            <a:ln>
              <a:noFill/>
            </a:ln>
          </p:spPr>
        </p:pic>
        <p:grpSp>
          <p:nvGrpSpPr>
            <p:cNvPr id="195" name="Google Shape;195;p18"/>
            <p:cNvGrpSpPr/>
            <p:nvPr/>
          </p:nvGrpSpPr>
          <p:grpSpPr>
            <a:xfrm>
              <a:off x="5546738" y="1990000"/>
              <a:ext cx="952500" cy="1724462"/>
              <a:chOff x="5546738" y="1990000"/>
              <a:chExt cx="952500" cy="1724462"/>
            </a:xfrm>
          </p:grpSpPr>
          <p:pic>
            <p:nvPicPr>
              <p:cNvPr id="196" name="Google Shape;196;p18"/>
              <p:cNvPicPr preferRelativeResize="0"/>
              <p:nvPr/>
            </p:nvPicPr>
            <p:blipFill>
              <a:blip r:embed="rId7">
                <a:alphaModFix/>
              </a:blip>
              <a:stretch>
                <a:fillRect/>
              </a:stretch>
            </p:blipFill>
            <p:spPr>
              <a:xfrm>
                <a:off x="5605250" y="1990000"/>
                <a:ext cx="817800" cy="1226700"/>
              </a:xfrm>
              <a:prstGeom prst="rect">
                <a:avLst/>
              </a:prstGeom>
              <a:noFill/>
              <a:ln>
                <a:noFill/>
              </a:ln>
            </p:spPr>
          </p:pic>
          <p:sp>
            <p:nvSpPr>
              <p:cNvPr id="197" name="Google Shape;197;p18"/>
              <p:cNvSpPr txBox="1"/>
              <p:nvPr/>
            </p:nvSpPr>
            <p:spPr>
              <a:xfrm>
                <a:off x="5546738" y="3259362"/>
                <a:ext cx="952500" cy="45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1155CC"/>
                    </a:solidFill>
                    <a:latin typeface="Helvetica Neue"/>
                    <a:ea typeface="Helvetica Neue"/>
                    <a:cs typeface="Helvetica Neue"/>
                    <a:sym typeface="Helvetica Neue"/>
                  </a:rPr>
                  <a:t>Istio</a:t>
                </a:r>
                <a:endParaRPr sz="2400" b="1">
                  <a:solidFill>
                    <a:srgbClr val="1155CC"/>
                  </a:solidFill>
                  <a:latin typeface="Helvetica Neue"/>
                  <a:ea typeface="Helvetica Neue"/>
                  <a:cs typeface="Helvetica Neue"/>
                  <a:sym typeface="Helvetica Neue"/>
                </a:endParaRPr>
              </a:p>
            </p:txBody>
          </p:sp>
        </p:grpSp>
        <p:grpSp>
          <p:nvGrpSpPr>
            <p:cNvPr id="198" name="Google Shape;198;p18"/>
            <p:cNvGrpSpPr/>
            <p:nvPr/>
          </p:nvGrpSpPr>
          <p:grpSpPr>
            <a:xfrm>
              <a:off x="7299354" y="2075131"/>
              <a:ext cx="1465021" cy="1639331"/>
              <a:chOff x="6842154" y="2075131"/>
              <a:chExt cx="1465021" cy="1639331"/>
            </a:xfrm>
          </p:grpSpPr>
          <p:pic>
            <p:nvPicPr>
              <p:cNvPr id="199" name="Google Shape;199;p18"/>
              <p:cNvPicPr preferRelativeResize="0"/>
              <p:nvPr/>
            </p:nvPicPr>
            <p:blipFill>
              <a:blip r:embed="rId8">
                <a:alphaModFix/>
              </a:blip>
              <a:stretch>
                <a:fillRect/>
              </a:stretch>
            </p:blipFill>
            <p:spPr>
              <a:xfrm>
                <a:off x="6998875" y="2075131"/>
                <a:ext cx="1308300" cy="1056452"/>
              </a:xfrm>
              <a:prstGeom prst="rect">
                <a:avLst/>
              </a:prstGeom>
              <a:noFill/>
              <a:ln>
                <a:noFill/>
              </a:ln>
            </p:spPr>
          </p:pic>
          <p:sp>
            <p:nvSpPr>
              <p:cNvPr id="200" name="Google Shape;200;p18"/>
              <p:cNvSpPr txBox="1"/>
              <p:nvPr/>
            </p:nvSpPr>
            <p:spPr>
              <a:xfrm>
                <a:off x="6842154" y="3259362"/>
                <a:ext cx="1308300" cy="45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1155CC"/>
                    </a:solidFill>
                    <a:latin typeface="Helvetica Neue"/>
                    <a:ea typeface="Helvetica Neue"/>
                    <a:cs typeface="Helvetica Neue"/>
                    <a:sym typeface="Helvetica Neue"/>
                  </a:rPr>
                  <a:t>Knative</a:t>
                </a:r>
                <a:endParaRPr sz="2400" b="1">
                  <a:solidFill>
                    <a:srgbClr val="1155CC"/>
                  </a:solidFill>
                  <a:latin typeface="Helvetica Neue"/>
                  <a:ea typeface="Helvetica Neue"/>
                  <a:cs typeface="Helvetica Neue"/>
                  <a:sym typeface="Helvetica Neue"/>
                </a:endParaRPr>
              </a:p>
            </p:txBody>
          </p:sp>
        </p:grpSp>
      </p:grpSp>
      <p:cxnSp>
        <p:nvCxnSpPr>
          <p:cNvPr id="201" name="Google Shape;201;p18"/>
          <p:cNvCxnSpPr/>
          <p:nvPr/>
        </p:nvCxnSpPr>
        <p:spPr>
          <a:xfrm>
            <a:off x="823125" y="4264750"/>
            <a:ext cx="10826400" cy="0"/>
          </a:xfrm>
          <a:prstGeom prst="straightConnector1">
            <a:avLst/>
          </a:prstGeom>
          <a:noFill/>
          <a:ln w="28575" cap="flat" cmpd="sng">
            <a:solidFill>
              <a:schemeClr val="dk2"/>
            </a:solidFill>
            <a:prstDash val="lgDash"/>
            <a:round/>
            <a:headEnd type="none" w="med" len="med"/>
            <a:tailEnd type="none" w="med" len="med"/>
          </a:ln>
        </p:spPr>
      </p:cxnSp>
      <p:pic>
        <p:nvPicPr>
          <p:cNvPr id="202" name="Google Shape;202;p18"/>
          <p:cNvPicPr preferRelativeResize="0"/>
          <p:nvPr/>
        </p:nvPicPr>
        <p:blipFill rotWithShape="1">
          <a:blip r:embed="rId9">
            <a:alphaModFix/>
          </a:blip>
          <a:srcRect l="1395" t="15438" r="4291" b="29404"/>
          <a:stretch/>
        </p:blipFill>
        <p:spPr>
          <a:xfrm>
            <a:off x="10691325" y="6189550"/>
            <a:ext cx="1051478" cy="455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9"/>
          <p:cNvSpPr txBox="1">
            <a:spLocks noGrp="1"/>
          </p:cNvSpPr>
          <p:nvPr>
            <p:ph type="title"/>
          </p:nvPr>
        </p:nvSpPr>
        <p:spPr>
          <a:xfrm>
            <a:off x="1752600" y="946000"/>
            <a:ext cx="8686800" cy="96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Historical Enterprise Java Stack</a:t>
            </a:r>
            <a:endParaRPr/>
          </a:p>
        </p:txBody>
      </p:sp>
      <p:sp>
        <p:nvSpPr>
          <p:cNvPr id="208" name="Google Shape;208;p19"/>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Clr>
                <a:schemeClr val="dk1"/>
              </a:buClr>
              <a:buSzPts val="1100"/>
              <a:buFont typeface="Arial"/>
              <a:buNone/>
            </a:pPr>
            <a:r>
              <a:rPr lang="en"/>
              <a:t>QUARKUS HANDS-ON LAB</a:t>
            </a:r>
            <a:endParaRPr/>
          </a:p>
        </p:txBody>
      </p:sp>
      <p:sp>
        <p:nvSpPr>
          <p:cNvPr id="209" name="Google Shape;209;p19"/>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Clr>
                <a:srgbClr val="000000"/>
              </a:buClr>
              <a:buSzPts val="800"/>
              <a:buFont typeface="Arial"/>
              <a:buNone/>
            </a:pPr>
            <a:fld id="{00000000-1234-1234-1234-123412341234}" type="slidenum">
              <a:rPr lang="en"/>
              <a:t>4</a:t>
            </a:fld>
            <a:endParaRPr/>
          </a:p>
        </p:txBody>
      </p:sp>
      <p:sp>
        <p:nvSpPr>
          <p:cNvPr id="210" name="Google Shape;210;p19"/>
          <p:cNvSpPr txBox="1">
            <a:spLocks noGrp="1"/>
          </p:cNvSpPr>
          <p:nvPr>
            <p:ph type="subTitle" idx="2"/>
          </p:nvPr>
        </p:nvSpPr>
        <p:spPr>
          <a:xfrm>
            <a:off x="885050" y="6169550"/>
            <a:ext cx="9183000" cy="5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
        <p:nvSpPr>
          <p:cNvPr id="211" name="Google Shape;211;p19"/>
          <p:cNvSpPr/>
          <p:nvPr/>
        </p:nvSpPr>
        <p:spPr>
          <a:xfrm>
            <a:off x="5563213" y="4564607"/>
            <a:ext cx="4362900" cy="436500"/>
          </a:xfrm>
          <a:prstGeom prst="rect">
            <a:avLst/>
          </a:prstGeom>
          <a:solidFill>
            <a:srgbClr val="234B7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pen Sans SemiBold"/>
                <a:ea typeface="Open Sans SemiBold"/>
                <a:cs typeface="Open Sans SemiBold"/>
                <a:sym typeface="Open Sans SemiBold"/>
              </a:rPr>
              <a:t>Operating System + Hardware/VM</a:t>
            </a:r>
            <a:endParaRPr sz="1800">
              <a:solidFill>
                <a:srgbClr val="FFFFFF"/>
              </a:solidFill>
              <a:latin typeface="Open Sans SemiBold"/>
              <a:ea typeface="Open Sans SemiBold"/>
              <a:cs typeface="Open Sans SemiBold"/>
              <a:sym typeface="Open Sans SemiBold"/>
            </a:endParaRPr>
          </a:p>
        </p:txBody>
      </p:sp>
      <p:sp>
        <p:nvSpPr>
          <p:cNvPr id="212" name="Google Shape;212;p19"/>
          <p:cNvSpPr/>
          <p:nvPr/>
        </p:nvSpPr>
        <p:spPr>
          <a:xfrm>
            <a:off x="5563213" y="4000287"/>
            <a:ext cx="4362900" cy="436500"/>
          </a:xfrm>
          <a:prstGeom prst="rect">
            <a:avLst/>
          </a:prstGeom>
          <a:solidFill>
            <a:srgbClr val="3570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pen Sans SemiBold"/>
                <a:ea typeface="Open Sans SemiBold"/>
                <a:cs typeface="Open Sans SemiBold"/>
                <a:sym typeface="Open Sans SemiBold"/>
              </a:rPr>
              <a:t>Java Virtual Machine (Hotspot)</a:t>
            </a:r>
            <a:endParaRPr sz="1800">
              <a:solidFill>
                <a:srgbClr val="FFFFFF"/>
              </a:solidFill>
              <a:latin typeface="Open Sans SemiBold"/>
              <a:ea typeface="Open Sans SemiBold"/>
              <a:cs typeface="Open Sans SemiBold"/>
              <a:sym typeface="Open Sans SemiBold"/>
            </a:endParaRPr>
          </a:p>
        </p:txBody>
      </p:sp>
      <p:sp>
        <p:nvSpPr>
          <p:cNvPr id="213" name="Google Shape;213;p19"/>
          <p:cNvSpPr/>
          <p:nvPr/>
        </p:nvSpPr>
        <p:spPr>
          <a:xfrm>
            <a:off x="5563213" y="3419426"/>
            <a:ext cx="4362900" cy="4365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pen Sans SemiBold"/>
                <a:ea typeface="Open Sans SemiBold"/>
                <a:cs typeface="Open Sans SemiBold"/>
                <a:sym typeface="Open Sans SemiBold"/>
              </a:rPr>
              <a:t>Application Server</a:t>
            </a:r>
            <a:endParaRPr sz="1800">
              <a:solidFill>
                <a:srgbClr val="FFFFFF"/>
              </a:solidFill>
              <a:latin typeface="Open Sans SemiBold"/>
              <a:ea typeface="Open Sans SemiBold"/>
              <a:cs typeface="Open Sans SemiBold"/>
              <a:sym typeface="Open Sans SemiBold"/>
            </a:endParaRPr>
          </a:p>
        </p:txBody>
      </p:sp>
      <p:sp>
        <p:nvSpPr>
          <p:cNvPr id="214" name="Google Shape;214;p19"/>
          <p:cNvSpPr/>
          <p:nvPr/>
        </p:nvSpPr>
        <p:spPr>
          <a:xfrm>
            <a:off x="5563213" y="2210850"/>
            <a:ext cx="659700" cy="436500"/>
          </a:xfrm>
          <a:prstGeom prst="rect">
            <a:avLst/>
          </a:prstGeom>
          <a:solidFill>
            <a:srgbClr val="B5D4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SemiBold"/>
                <a:ea typeface="Open Sans SemiBold"/>
                <a:cs typeface="Open Sans SemiBold"/>
                <a:sym typeface="Open Sans SemiBold"/>
              </a:rPr>
              <a:t>App</a:t>
            </a:r>
            <a:endParaRPr sz="1800">
              <a:latin typeface="Open Sans SemiBold"/>
              <a:ea typeface="Open Sans SemiBold"/>
              <a:cs typeface="Open Sans SemiBold"/>
              <a:sym typeface="Open Sans SemiBold"/>
            </a:endParaRPr>
          </a:p>
        </p:txBody>
      </p:sp>
      <p:sp>
        <p:nvSpPr>
          <p:cNvPr id="215" name="Google Shape;215;p19"/>
          <p:cNvSpPr/>
          <p:nvPr/>
        </p:nvSpPr>
        <p:spPr>
          <a:xfrm>
            <a:off x="6477613" y="2210850"/>
            <a:ext cx="659700" cy="436500"/>
          </a:xfrm>
          <a:prstGeom prst="rect">
            <a:avLst/>
          </a:prstGeom>
          <a:solidFill>
            <a:srgbClr val="B5D4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SemiBold"/>
                <a:ea typeface="Open Sans SemiBold"/>
                <a:cs typeface="Open Sans SemiBold"/>
                <a:sym typeface="Open Sans SemiBold"/>
              </a:rPr>
              <a:t>App</a:t>
            </a:r>
            <a:endParaRPr sz="1800">
              <a:latin typeface="Open Sans SemiBold"/>
              <a:ea typeface="Open Sans SemiBold"/>
              <a:cs typeface="Open Sans SemiBold"/>
              <a:sym typeface="Open Sans SemiBold"/>
            </a:endParaRPr>
          </a:p>
        </p:txBody>
      </p:sp>
      <p:sp>
        <p:nvSpPr>
          <p:cNvPr id="216" name="Google Shape;216;p19"/>
          <p:cNvSpPr/>
          <p:nvPr/>
        </p:nvSpPr>
        <p:spPr>
          <a:xfrm>
            <a:off x="7370677" y="2210850"/>
            <a:ext cx="659700" cy="436500"/>
          </a:xfrm>
          <a:prstGeom prst="rect">
            <a:avLst/>
          </a:prstGeom>
          <a:solidFill>
            <a:srgbClr val="B5D4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SemiBold"/>
                <a:ea typeface="Open Sans SemiBold"/>
                <a:cs typeface="Open Sans SemiBold"/>
                <a:sym typeface="Open Sans SemiBold"/>
              </a:rPr>
              <a:t>App</a:t>
            </a:r>
            <a:endParaRPr sz="1800">
              <a:latin typeface="Open Sans SemiBold"/>
              <a:ea typeface="Open Sans SemiBold"/>
              <a:cs typeface="Open Sans SemiBold"/>
              <a:sym typeface="Open Sans SemiBold"/>
            </a:endParaRPr>
          </a:p>
        </p:txBody>
      </p:sp>
      <p:sp>
        <p:nvSpPr>
          <p:cNvPr id="217" name="Google Shape;217;p19"/>
          <p:cNvSpPr/>
          <p:nvPr/>
        </p:nvSpPr>
        <p:spPr>
          <a:xfrm>
            <a:off x="8306413" y="2210850"/>
            <a:ext cx="659700" cy="436500"/>
          </a:xfrm>
          <a:prstGeom prst="rect">
            <a:avLst/>
          </a:prstGeom>
          <a:solidFill>
            <a:srgbClr val="B5D4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SemiBold"/>
                <a:ea typeface="Open Sans SemiBold"/>
                <a:cs typeface="Open Sans SemiBold"/>
                <a:sym typeface="Open Sans SemiBold"/>
              </a:rPr>
              <a:t>App</a:t>
            </a:r>
            <a:endParaRPr sz="1800">
              <a:latin typeface="Open Sans SemiBold"/>
              <a:ea typeface="Open Sans SemiBold"/>
              <a:cs typeface="Open Sans SemiBold"/>
              <a:sym typeface="Open Sans SemiBold"/>
            </a:endParaRPr>
          </a:p>
        </p:txBody>
      </p:sp>
      <p:sp>
        <p:nvSpPr>
          <p:cNvPr id="218" name="Google Shape;218;p19"/>
          <p:cNvSpPr/>
          <p:nvPr/>
        </p:nvSpPr>
        <p:spPr>
          <a:xfrm>
            <a:off x="9220813" y="2210850"/>
            <a:ext cx="659700" cy="436500"/>
          </a:xfrm>
          <a:prstGeom prst="rect">
            <a:avLst/>
          </a:prstGeom>
          <a:solidFill>
            <a:srgbClr val="B5D4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SemiBold"/>
                <a:ea typeface="Open Sans SemiBold"/>
                <a:cs typeface="Open Sans SemiBold"/>
                <a:sym typeface="Open Sans SemiBold"/>
              </a:rPr>
              <a:t>App</a:t>
            </a:r>
            <a:endParaRPr sz="1800">
              <a:latin typeface="Open Sans SemiBold"/>
              <a:ea typeface="Open Sans SemiBold"/>
              <a:cs typeface="Open Sans SemiBold"/>
              <a:sym typeface="Open Sans SemiBold"/>
            </a:endParaRPr>
          </a:p>
        </p:txBody>
      </p:sp>
      <p:sp>
        <p:nvSpPr>
          <p:cNvPr id="219" name="Google Shape;219;p19"/>
          <p:cNvSpPr/>
          <p:nvPr/>
        </p:nvSpPr>
        <p:spPr>
          <a:xfrm>
            <a:off x="5563213" y="2809826"/>
            <a:ext cx="4362900" cy="436500"/>
          </a:xfrm>
          <a:prstGeom prst="rect">
            <a:avLst/>
          </a:prstGeom>
          <a:solidFill>
            <a:srgbClr val="90BF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SemiBold"/>
                <a:ea typeface="Open Sans SemiBold"/>
                <a:cs typeface="Open Sans SemiBold"/>
                <a:sym typeface="Open Sans SemiBold"/>
              </a:rPr>
              <a:t>Dynamic Application Frameworks</a:t>
            </a:r>
            <a:endParaRPr sz="1800">
              <a:latin typeface="Open Sans SemiBold"/>
              <a:ea typeface="Open Sans SemiBold"/>
              <a:cs typeface="Open Sans SemiBold"/>
              <a:sym typeface="Open Sans SemiBold"/>
            </a:endParaRPr>
          </a:p>
        </p:txBody>
      </p:sp>
      <p:sp>
        <p:nvSpPr>
          <p:cNvPr id="220" name="Google Shape;220;p19"/>
          <p:cNvSpPr txBox="1"/>
          <p:nvPr/>
        </p:nvSpPr>
        <p:spPr>
          <a:xfrm>
            <a:off x="2009838" y="2040150"/>
            <a:ext cx="3298800" cy="29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570B0"/>
                </a:solidFill>
                <a:latin typeface="Open Sans SemiBold"/>
                <a:ea typeface="Open Sans SemiBold"/>
                <a:cs typeface="Open Sans SemiBold"/>
                <a:sym typeface="Open Sans SemiBold"/>
              </a:rPr>
              <a:t>Architecture: </a:t>
            </a:r>
            <a:r>
              <a:rPr lang="en" sz="1800">
                <a:solidFill>
                  <a:srgbClr val="FF004A"/>
                </a:solidFill>
                <a:latin typeface="Open Sans SemiBold"/>
                <a:ea typeface="Open Sans SemiBold"/>
                <a:cs typeface="Open Sans SemiBold"/>
                <a:sym typeface="Open Sans SemiBold"/>
              </a:rPr>
              <a:t>Monoliths </a:t>
            </a:r>
            <a:br>
              <a:rPr lang="en" sz="1800">
                <a:solidFill>
                  <a:srgbClr val="FF004A"/>
                </a:solidFill>
                <a:latin typeface="Open Sans SemiBold"/>
                <a:ea typeface="Open Sans SemiBold"/>
                <a:cs typeface="Open Sans SemiBold"/>
                <a:sym typeface="Open Sans SemiBold"/>
              </a:rPr>
            </a:br>
            <a:br>
              <a:rPr lang="en" sz="1800">
                <a:solidFill>
                  <a:srgbClr val="FF004A"/>
                </a:solidFill>
                <a:latin typeface="Open Sans SemiBold"/>
                <a:ea typeface="Open Sans SemiBold"/>
                <a:cs typeface="Open Sans SemiBold"/>
                <a:sym typeface="Open Sans SemiBold"/>
              </a:rPr>
            </a:br>
            <a:r>
              <a:rPr lang="en" sz="1800">
                <a:solidFill>
                  <a:srgbClr val="3570B0"/>
                </a:solidFill>
                <a:latin typeface="Open Sans SemiBold"/>
                <a:ea typeface="Open Sans SemiBold"/>
                <a:cs typeface="Open Sans SemiBold"/>
                <a:sym typeface="Open Sans SemiBold"/>
              </a:rPr>
              <a:t>Deployment: </a:t>
            </a:r>
            <a:r>
              <a:rPr lang="en" sz="1800">
                <a:solidFill>
                  <a:srgbClr val="FF004A"/>
                </a:solidFill>
                <a:latin typeface="Open Sans SemiBold"/>
                <a:ea typeface="Open Sans SemiBold"/>
                <a:cs typeface="Open Sans SemiBold"/>
                <a:sym typeface="Open Sans SemiBold"/>
              </a:rPr>
              <a:t>multi-app, </a:t>
            </a:r>
            <a:br>
              <a:rPr lang="en" sz="1800">
                <a:solidFill>
                  <a:srgbClr val="FF004A"/>
                </a:solidFill>
                <a:latin typeface="Open Sans SemiBold"/>
                <a:ea typeface="Open Sans SemiBold"/>
                <a:cs typeface="Open Sans SemiBold"/>
                <a:sym typeface="Open Sans SemiBold"/>
              </a:rPr>
            </a:br>
            <a:r>
              <a:rPr lang="en" sz="1800">
                <a:solidFill>
                  <a:srgbClr val="FF004A"/>
                </a:solidFill>
                <a:latin typeface="Open Sans SemiBold"/>
                <a:ea typeface="Open Sans SemiBold"/>
                <a:cs typeface="Open Sans SemiBold"/>
                <a:sym typeface="Open Sans SemiBold"/>
              </a:rPr>
              <a:t>                         appserver</a:t>
            </a:r>
            <a:endParaRPr sz="1800">
              <a:solidFill>
                <a:srgbClr val="FF004A"/>
              </a:solidFill>
              <a:latin typeface="Open Sans SemiBold"/>
              <a:ea typeface="Open Sans SemiBold"/>
              <a:cs typeface="Open Sans SemiBold"/>
              <a:sym typeface="Open Sans SemiBold"/>
            </a:endParaRPr>
          </a:p>
          <a:p>
            <a:pPr marL="0" lvl="0" indent="0" algn="l" rtl="0">
              <a:spcBef>
                <a:spcPts val="0"/>
              </a:spcBef>
              <a:spcAft>
                <a:spcPts val="0"/>
              </a:spcAft>
              <a:buNone/>
            </a:pPr>
            <a:endParaRPr sz="1800">
              <a:solidFill>
                <a:srgbClr val="FF004A"/>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1800">
                <a:solidFill>
                  <a:srgbClr val="3570B0"/>
                </a:solidFill>
                <a:latin typeface="Open Sans SemiBold"/>
                <a:ea typeface="Open Sans SemiBold"/>
                <a:cs typeface="Open Sans SemiBold"/>
                <a:sym typeface="Open Sans SemiBold"/>
              </a:rPr>
              <a:t>App Lifecycle:  </a:t>
            </a:r>
            <a:r>
              <a:rPr lang="en" sz="1800">
                <a:solidFill>
                  <a:srgbClr val="FF004A"/>
                </a:solidFill>
                <a:latin typeface="Open Sans SemiBold"/>
                <a:ea typeface="Open Sans SemiBold"/>
                <a:cs typeface="Open Sans SemiBold"/>
                <a:sym typeface="Open Sans SemiBold"/>
              </a:rPr>
              <a:t>Months</a:t>
            </a:r>
            <a:endParaRPr sz="1800">
              <a:solidFill>
                <a:srgbClr val="FF004A"/>
              </a:solidFill>
              <a:latin typeface="Open Sans SemiBold"/>
              <a:ea typeface="Open Sans SemiBold"/>
              <a:cs typeface="Open Sans SemiBold"/>
              <a:sym typeface="Open Sans SemiBold"/>
            </a:endParaRPr>
          </a:p>
          <a:p>
            <a:pPr marL="0" lvl="0" indent="0" algn="l" rtl="0">
              <a:spcBef>
                <a:spcPts val="0"/>
              </a:spcBef>
              <a:spcAft>
                <a:spcPts val="0"/>
              </a:spcAft>
              <a:buNone/>
            </a:pPr>
            <a:endParaRPr sz="1800">
              <a:solidFill>
                <a:srgbClr val="3570B0"/>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1800">
                <a:solidFill>
                  <a:srgbClr val="3570B0"/>
                </a:solidFill>
                <a:latin typeface="Open Sans SemiBold"/>
                <a:ea typeface="Open Sans SemiBold"/>
                <a:cs typeface="Open Sans SemiBold"/>
                <a:sym typeface="Open Sans SemiBold"/>
              </a:rPr>
              <a:t>Memory: </a:t>
            </a:r>
            <a:r>
              <a:rPr lang="en" sz="1800">
                <a:solidFill>
                  <a:srgbClr val="FF004A"/>
                </a:solidFill>
                <a:latin typeface="Open Sans SemiBold"/>
                <a:ea typeface="Open Sans SemiBold"/>
                <a:cs typeface="Open Sans SemiBold"/>
                <a:sym typeface="Open Sans SemiBold"/>
              </a:rPr>
              <a:t>        1GB+ RAM</a:t>
            </a:r>
            <a:endParaRPr sz="1800">
              <a:solidFill>
                <a:srgbClr val="FF004A"/>
              </a:solidFill>
              <a:latin typeface="Open Sans SemiBold"/>
              <a:ea typeface="Open Sans SemiBold"/>
              <a:cs typeface="Open Sans SemiBold"/>
              <a:sym typeface="Open Sans SemiBold"/>
            </a:endParaRPr>
          </a:p>
          <a:p>
            <a:pPr marL="0" lvl="0" indent="0" algn="l" rtl="0">
              <a:spcBef>
                <a:spcPts val="0"/>
              </a:spcBef>
              <a:spcAft>
                <a:spcPts val="0"/>
              </a:spcAft>
              <a:buNone/>
            </a:pPr>
            <a:endParaRPr sz="1800">
              <a:solidFill>
                <a:srgbClr val="FF004A"/>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1800">
                <a:solidFill>
                  <a:srgbClr val="3570B0"/>
                </a:solidFill>
                <a:latin typeface="Open Sans SemiBold"/>
                <a:ea typeface="Open Sans SemiBold"/>
                <a:cs typeface="Open Sans SemiBold"/>
                <a:sym typeface="Open Sans SemiBold"/>
              </a:rPr>
              <a:t>Startup Time:</a:t>
            </a:r>
            <a:r>
              <a:rPr lang="en" sz="1800">
                <a:solidFill>
                  <a:srgbClr val="FF004A"/>
                </a:solidFill>
                <a:latin typeface="Open Sans SemiBold"/>
                <a:ea typeface="Open Sans SemiBold"/>
                <a:cs typeface="Open Sans SemiBold"/>
                <a:sym typeface="Open Sans SemiBold"/>
              </a:rPr>
              <a:t> 10s of sec     </a:t>
            </a:r>
            <a:endParaRPr sz="1800">
              <a:solidFill>
                <a:srgbClr val="FF004A"/>
              </a:solidFill>
              <a:latin typeface="Open Sans SemiBold"/>
              <a:ea typeface="Open Sans SemiBold"/>
              <a:cs typeface="Open Sans SemiBold"/>
              <a:sym typeface="Open Sans SemiBold"/>
            </a:endParaRPr>
          </a:p>
        </p:txBody>
      </p:sp>
      <p:pic>
        <p:nvPicPr>
          <p:cNvPr id="221" name="Google Shape;221;p19"/>
          <p:cNvPicPr preferRelativeResize="0"/>
          <p:nvPr/>
        </p:nvPicPr>
        <p:blipFill rotWithShape="1">
          <a:blip r:embed="rId3">
            <a:alphaModFix/>
          </a:blip>
          <a:srcRect l="1395" t="15438" r="4291" b="29404"/>
          <a:stretch/>
        </p:blipFill>
        <p:spPr>
          <a:xfrm>
            <a:off x="10691325" y="6189550"/>
            <a:ext cx="1051478" cy="455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0"/>
          <p:cNvSpPr/>
          <p:nvPr/>
        </p:nvSpPr>
        <p:spPr>
          <a:xfrm>
            <a:off x="5119300" y="2689800"/>
            <a:ext cx="4690800" cy="1839300"/>
          </a:xfrm>
          <a:prstGeom prst="rect">
            <a:avLst/>
          </a:prstGeom>
          <a:noFill/>
          <a:ln w="38100" cap="flat" cmpd="sng">
            <a:solidFill>
              <a:srgbClr val="595959"/>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txBox="1">
            <a:spLocks noGrp="1"/>
          </p:cNvSpPr>
          <p:nvPr>
            <p:ph type="title"/>
          </p:nvPr>
        </p:nvSpPr>
        <p:spPr>
          <a:xfrm>
            <a:off x="1752600" y="946000"/>
            <a:ext cx="8686800" cy="96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Modern Enterprise Java Stack</a:t>
            </a:r>
            <a:endParaRPr/>
          </a:p>
        </p:txBody>
      </p:sp>
      <p:sp>
        <p:nvSpPr>
          <p:cNvPr id="228" name="Google Shape;228;p20"/>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Clr>
                <a:schemeClr val="dk1"/>
              </a:buClr>
              <a:buSzPts val="1100"/>
              <a:buFont typeface="Arial"/>
              <a:buNone/>
            </a:pPr>
            <a:r>
              <a:rPr lang="en"/>
              <a:t>QUARKUS HANDS-ON LAB</a:t>
            </a:r>
            <a:endParaRPr/>
          </a:p>
        </p:txBody>
      </p:sp>
      <p:sp>
        <p:nvSpPr>
          <p:cNvPr id="229" name="Google Shape;229;p20"/>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a:t>
            </a:fld>
            <a:endParaRPr/>
          </a:p>
        </p:txBody>
      </p:sp>
      <p:sp>
        <p:nvSpPr>
          <p:cNvPr id="230" name="Google Shape;230;p20"/>
          <p:cNvSpPr txBox="1">
            <a:spLocks noGrp="1"/>
          </p:cNvSpPr>
          <p:nvPr>
            <p:ph type="subTitle" idx="2"/>
          </p:nvPr>
        </p:nvSpPr>
        <p:spPr>
          <a:xfrm>
            <a:off x="885050" y="6169550"/>
            <a:ext cx="9183000" cy="5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
        <p:nvSpPr>
          <p:cNvPr id="231" name="Google Shape;231;p20"/>
          <p:cNvSpPr/>
          <p:nvPr/>
        </p:nvSpPr>
        <p:spPr>
          <a:xfrm>
            <a:off x="5294650" y="3948187"/>
            <a:ext cx="4362900" cy="436500"/>
          </a:xfrm>
          <a:prstGeom prst="rect">
            <a:avLst/>
          </a:prstGeom>
          <a:solidFill>
            <a:srgbClr val="3570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pen Sans SemiBold"/>
                <a:ea typeface="Open Sans SemiBold"/>
                <a:cs typeface="Open Sans SemiBold"/>
                <a:sym typeface="Open Sans SemiBold"/>
              </a:rPr>
              <a:t>Java Virtual Machine (Hotspot)</a:t>
            </a:r>
            <a:endParaRPr sz="1800">
              <a:solidFill>
                <a:srgbClr val="FFFFFF"/>
              </a:solidFill>
              <a:latin typeface="Open Sans SemiBold"/>
              <a:ea typeface="Open Sans SemiBold"/>
              <a:cs typeface="Open Sans SemiBold"/>
              <a:sym typeface="Open Sans SemiBold"/>
            </a:endParaRPr>
          </a:p>
        </p:txBody>
      </p:sp>
      <p:sp>
        <p:nvSpPr>
          <p:cNvPr id="232" name="Google Shape;232;p20"/>
          <p:cNvSpPr/>
          <p:nvPr/>
        </p:nvSpPr>
        <p:spPr>
          <a:xfrm>
            <a:off x="5294650" y="3367326"/>
            <a:ext cx="4362900" cy="4365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pen Sans SemiBold"/>
                <a:ea typeface="Open Sans SemiBold"/>
                <a:cs typeface="Open Sans SemiBold"/>
                <a:sym typeface="Open Sans SemiBold"/>
              </a:rPr>
              <a:t>Application Server</a:t>
            </a:r>
            <a:endParaRPr sz="1800">
              <a:solidFill>
                <a:srgbClr val="FFFFFF"/>
              </a:solidFill>
              <a:latin typeface="Open Sans SemiBold"/>
              <a:ea typeface="Open Sans SemiBold"/>
              <a:cs typeface="Open Sans SemiBold"/>
              <a:sym typeface="Open Sans SemiBold"/>
            </a:endParaRPr>
          </a:p>
        </p:txBody>
      </p:sp>
      <p:sp>
        <p:nvSpPr>
          <p:cNvPr id="233" name="Google Shape;233;p20"/>
          <p:cNvSpPr/>
          <p:nvPr/>
        </p:nvSpPr>
        <p:spPr>
          <a:xfrm>
            <a:off x="5294650" y="2158750"/>
            <a:ext cx="4362900" cy="436500"/>
          </a:xfrm>
          <a:prstGeom prst="rect">
            <a:avLst/>
          </a:prstGeom>
          <a:solidFill>
            <a:srgbClr val="B5D4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SemiBold"/>
                <a:ea typeface="Open Sans SemiBold"/>
                <a:cs typeface="Open Sans SemiBold"/>
                <a:sym typeface="Open Sans SemiBold"/>
              </a:rPr>
              <a:t>App</a:t>
            </a:r>
            <a:endParaRPr sz="1800">
              <a:latin typeface="Open Sans SemiBold"/>
              <a:ea typeface="Open Sans SemiBold"/>
              <a:cs typeface="Open Sans SemiBold"/>
              <a:sym typeface="Open Sans SemiBold"/>
            </a:endParaRPr>
          </a:p>
        </p:txBody>
      </p:sp>
      <p:sp>
        <p:nvSpPr>
          <p:cNvPr id="234" name="Google Shape;234;p20"/>
          <p:cNvSpPr/>
          <p:nvPr/>
        </p:nvSpPr>
        <p:spPr>
          <a:xfrm>
            <a:off x="5294650" y="2757726"/>
            <a:ext cx="4362900" cy="436500"/>
          </a:xfrm>
          <a:prstGeom prst="rect">
            <a:avLst/>
          </a:prstGeom>
          <a:solidFill>
            <a:srgbClr val="90BF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SemiBold"/>
                <a:ea typeface="Open Sans SemiBold"/>
                <a:cs typeface="Open Sans SemiBold"/>
                <a:sym typeface="Open Sans SemiBold"/>
              </a:rPr>
              <a:t>Dynamic Application Frameworks</a:t>
            </a:r>
            <a:endParaRPr sz="1800">
              <a:latin typeface="Open Sans SemiBold"/>
              <a:ea typeface="Open Sans SemiBold"/>
              <a:cs typeface="Open Sans SemiBold"/>
              <a:sym typeface="Open Sans SemiBold"/>
            </a:endParaRPr>
          </a:p>
        </p:txBody>
      </p:sp>
      <p:sp>
        <p:nvSpPr>
          <p:cNvPr id="235" name="Google Shape;235;p20"/>
          <p:cNvSpPr txBox="1"/>
          <p:nvPr/>
        </p:nvSpPr>
        <p:spPr>
          <a:xfrm>
            <a:off x="1741275" y="1988050"/>
            <a:ext cx="3364200" cy="27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570B0"/>
                </a:solidFill>
                <a:latin typeface="Open Sans SemiBold"/>
                <a:ea typeface="Open Sans SemiBold"/>
                <a:cs typeface="Open Sans SemiBold"/>
                <a:sym typeface="Open Sans SemiBold"/>
              </a:rPr>
              <a:t>Architecture:  </a:t>
            </a:r>
            <a:r>
              <a:rPr lang="en" sz="1800">
                <a:solidFill>
                  <a:srgbClr val="FF004A"/>
                </a:solidFill>
                <a:latin typeface="Open Sans SemiBold"/>
                <a:ea typeface="Open Sans SemiBold"/>
                <a:cs typeface="Open Sans SemiBold"/>
                <a:sym typeface="Open Sans SemiBold"/>
              </a:rPr>
              <a:t>Microservices </a:t>
            </a:r>
            <a:br>
              <a:rPr lang="en" sz="1800">
                <a:solidFill>
                  <a:srgbClr val="FF004A"/>
                </a:solidFill>
                <a:latin typeface="Open Sans SemiBold"/>
                <a:ea typeface="Open Sans SemiBold"/>
                <a:cs typeface="Open Sans SemiBold"/>
                <a:sym typeface="Open Sans SemiBold"/>
              </a:rPr>
            </a:br>
            <a:br>
              <a:rPr lang="en" sz="1800">
                <a:solidFill>
                  <a:srgbClr val="FF004A"/>
                </a:solidFill>
                <a:latin typeface="Open Sans SemiBold"/>
                <a:ea typeface="Open Sans SemiBold"/>
                <a:cs typeface="Open Sans SemiBold"/>
                <a:sym typeface="Open Sans SemiBold"/>
              </a:rPr>
            </a:br>
            <a:r>
              <a:rPr lang="en" sz="1800">
                <a:solidFill>
                  <a:srgbClr val="3570B0"/>
                </a:solidFill>
                <a:latin typeface="Open Sans SemiBold"/>
                <a:ea typeface="Open Sans SemiBold"/>
                <a:cs typeface="Open Sans SemiBold"/>
                <a:sym typeface="Open Sans SemiBold"/>
              </a:rPr>
              <a:t>Deployment:  </a:t>
            </a:r>
            <a:r>
              <a:rPr lang="en" sz="1800">
                <a:solidFill>
                  <a:srgbClr val="FF004A"/>
                </a:solidFill>
                <a:latin typeface="Open Sans SemiBold"/>
                <a:ea typeface="Open Sans SemiBold"/>
                <a:cs typeface="Open Sans SemiBold"/>
                <a:sym typeface="Open Sans SemiBold"/>
              </a:rPr>
              <a:t>Single App</a:t>
            </a:r>
            <a:br>
              <a:rPr lang="en" sz="1800">
                <a:solidFill>
                  <a:srgbClr val="FF004A"/>
                </a:solidFill>
                <a:latin typeface="Open Sans SemiBold"/>
                <a:ea typeface="Open Sans SemiBold"/>
                <a:cs typeface="Open Sans SemiBold"/>
                <a:sym typeface="Open Sans SemiBold"/>
              </a:rPr>
            </a:br>
            <a:br>
              <a:rPr lang="en" sz="1800">
                <a:solidFill>
                  <a:srgbClr val="FF004A"/>
                </a:solidFill>
                <a:latin typeface="Open Sans SemiBold"/>
                <a:ea typeface="Open Sans SemiBold"/>
                <a:cs typeface="Open Sans SemiBold"/>
                <a:sym typeface="Open Sans SemiBold"/>
              </a:rPr>
            </a:br>
            <a:r>
              <a:rPr lang="en" sz="1800">
                <a:solidFill>
                  <a:srgbClr val="3570B0"/>
                </a:solidFill>
                <a:latin typeface="Open Sans SemiBold"/>
                <a:ea typeface="Open Sans SemiBold"/>
                <a:cs typeface="Open Sans SemiBold"/>
                <a:sym typeface="Open Sans SemiBold"/>
              </a:rPr>
              <a:t>App Lifecycle: </a:t>
            </a:r>
            <a:r>
              <a:rPr lang="en" sz="1800">
                <a:solidFill>
                  <a:srgbClr val="FF004A"/>
                </a:solidFill>
                <a:latin typeface="Open Sans SemiBold"/>
                <a:ea typeface="Open Sans SemiBold"/>
                <a:cs typeface="Open Sans SemiBold"/>
                <a:sym typeface="Open Sans SemiBold"/>
              </a:rPr>
              <a:t>Days</a:t>
            </a:r>
            <a:endParaRPr sz="1800">
              <a:solidFill>
                <a:srgbClr val="FF004A"/>
              </a:solidFill>
              <a:latin typeface="Open Sans SemiBold"/>
              <a:ea typeface="Open Sans SemiBold"/>
              <a:cs typeface="Open Sans SemiBold"/>
              <a:sym typeface="Open Sans SemiBold"/>
            </a:endParaRPr>
          </a:p>
          <a:p>
            <a:pPr marL="0" lvl="0" indent="0" algn="l" rtl="0">
              <a:spcBef>
                <a:spcPts val="0"/>
              </a:spcBef>
              <a:spcAft>
                <a:spcPts val="0"/>
              </a:spcAft>
              <a:buNone/>
            </a:pPr>
            <a:endParaRPr sz="1800">
              <a:solidFill>
                <a:srgbClr val="FF004A"/>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1800">
                <a:solidFill>
                  <a:srgbClr val="3570B0"/>
                </a:solidFill>
                <a:latin typeface="Open Sans SemiBold"/>
                <a:ea typeface="Open Sans SemiBold"/>
                <a:cs typeface="Open Sans SemiBold"/>
                <a:sym typeface="Open Sans SemiBold"/>
              </a:rPr>
              <a:t>Memory: </a:t>
            </a:r>
            <a:r>
              <a:rPr lang="en" sz="1800">
                <a:solidFill>
                  <a:srgbClr val="FF004A"/>
                </a:solidFill>
                <a:latin typeface="Open Sans SemiBold"/>
                <a:ea typeface="Open Sans SemiBold"/>
                <a:cs typeface="Open Sans SemiBold"/>
                <a:sym typeface="Open Sans SemiBold"/>
              </a:rPr>
              <a:t>         100MBs+ RAM</a:t>
            </a:r>
            <a:endParaRPr sz="1800">
              <a:solidFill>
                <a:srgbClr val="FF004A"/>
              </a:solidFill>
              <a:latin typeface="Open Sans SemiBold"/>
              <a:ea typeface="Open Sans SemiBold"/>
              <a:cs typeface="Open Sans SemiBold"/>
              <a:sym typeface="Open Sans SemiBold"/>
            </a:endParaRPr>
          </a:p>
          <a:p>
            <a:pPr marL="0" lvl="0" indent="0" algn="l" rtl="0">
              <a:spcBef>
                <a:spcPts val="0"/>
              </a:spcBef>
              <a:spcAft>
                <a:spcPts val="0"/>
              </a:spcAft>
              <a:buNone/>
            </a:pPr>
            <a:endParaRPr sz="1800">
              <a:solidFill>
                <a:srgbClr val="FF004A"/>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1800">
                <a:solidFill>
                  <a:srgbClr val="3570B0"/>
                </a:solidFill>
                <a:latin typeface="Open Sans SemiBold"/>
                <a:ea typeface="Open Sans SemiBold"/>
                <a:cs typeface="Open Sans SemiBold"/>
                <a:sym typeface="Open Sans SemiBold"/>
              </a:rPr>
              <a:t>Startup Time:</a:t>
            </a:r>
            <a:r>
              <a:rPr lang="en" sz="1800">
                <a:solidFill>
                  <a:srgbClr val="FF004A"/>
                </a:solidFill>
                <a:latin typeface="Open Sans SemiBold"/>
                <a:ea typeface="Open Sans SemiBold"/>
                <a:cs typeface="Open Sans SemiBold"/>
                <a:sym typeface="Open Sans SemiBold"/>
              </a:rPr>
              <a:t>  Seconds   </a:t>
            </a:r>
            <a:endParaRPr sz="1800">
              <a:solidFill>
                <a:srgbClr val="FF004A"/>
              </a:solidFill>
              <a:latin typeface="Open Sans SemiBold"/>
              <a:ea typeface="Open Sans SemiBold"/>
              <a:cs typeface="Open Sans SemiBold"/>
              <a:sym typeface="Open Sans SemiBold"/>
            </a:endParaRPr>
          </a:p>
        </p:txBody>
      </p:sp>
      <p:pic>
        <p:nvPicPr>
          <p:cNvPr id="236" name="Google Shape;236;p20"/>
          <p:cNvPicPr preferRelativeResize="0"/>
          <p:nvPr/>
        </p:nvPicPr>
        <p:blipFill>
          <a:blip r:embed="rId3">
            <a:alphaModFix/>
          </a:blip>
          <a:stretch>
            <a:fillRect/>
          </a:stretch>
        </p:blipFill>
        <p:spPr>
          <a:xfrm>
            <a:off x="6574475" y="4529025"/>
            <a:ext cx="711975" cy="711975"/>
          </a:xfrm>
          <a:prstGeom prst="rect">
            <a:avLst/>
          </a:prstGeom>
          <a:noFill/>
          <a:ln>
            <a:noFill/>
          </a:ln>
        </p:spPr>
      </p:pic>
      <p:pic>
        <p:nvPicPr>
          <p:cNvPr id="237" name="Google Shape;237;p20"/>
          <p:cNvPicPr preferRelativeResize="0"/>
          <p:nvPr/>
        </p:nvPicPr>
        <p:blipFill>
          <a:blip r:embed="rId4">
            <a:alphaModFix/>
          </a:blip>
          <a:stretch>
            <a:fillRect/>
          </a:stretch>
        </p:blipFill>
        <p:spPr>
          <a:xfrm>
            <a:off x="7570200" y="4575906"/>
            <a:ext cx="548698" cy="606096"/>
          </a:xfrm>
          <a:prstGeom prst="rect">
            <a:avLst/>
          </a:prstGeom>
          <a:noFill/>
          <a:ln>
            <a:noFill/>
          </a:ln>
        </p:spPr>
      </p:pic>
      <p:sp>
        <p:nvSpPr>
          <p:cNvPr id="238" name="Google Shape;238;p20"/>
          <p:cNvSpPr txBox="1"/>
          <p:nvPr/>
        </p:nvSpPr>
        <p:spPr>
          <a:xfrm>
            <a:off x="9657550" y="5396900"/>
            <a:ext cx="1152300" cy="43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No Change</a:t>
            </a:r>
            <a:endParaRPr b="1">
              <a:latin typeface="Open Sans"/>
              <a:ea typeface="Open Sans"/>
              <a:cs typeface="Open Sans"/>
              <a:sym typeface="Open Sans"/>
            </a:endParaRPr>
          </a:p>
        </p:txBody>
      </p:sp>
      <p:cxnSp>
        <p:nvCxnSpPr>
          <p:cNvPr id="239" name="Google Shape;239;p20"/>
          <p:cNvCxnSpPr>
            <a:stCxn id="240" idx="1"/>
          </p:cNvCxnSpPr>
          <p:nvPr/>
        </p:nvCxnSpPr>
        <p:spPr>
          <a:xfrm rot="10800000">
            <a:off x="9467333" y="4610042"/>
            <a:ext cx="434700" cy="705900"/>
          </a:xfrm>
          <a:prstGeom prst="straightConnector1">
            <a:avLst/>
          </a:prstGeom>
          <a:noFill/>
          <a:ln w="28575" cap="flat" cmpd="sng">
            <a:solidFill>
              <a:srgbClr val="595959"/>
            </a:solidFill>
            <a:prstDash val="solid"/>
            <a:round/>
            <a:headEnd type="none" w="med" len="med"/>
            <a:tailEnd type="triangle" w="med" len="med"/>
          </a:ln>
        </p:spPr>
      </p:cxnSp>
      <p:pic>
        <p:nvPicPr>
          <p:cNvPr id="241" name="Google Shape;241;p20"/>
          <p:cNvPicPr preferRelativeResize="0"/>
          <p:nvPr/>
        </p:nvPicPr>
        <p:blipFill rotWithShape="1">
          <a:blip r:embed="rId5">
            <a:alphaModFix/>
          </a:blip>
          <a:srcRect l="1395" t="15438" r="4291" b="29404"/>
          <a:stretch/>
        </p:blipFill>
        <p:spPr>
          <a:xfrm>
            <a:off x="10691325" y="6189550"/>
            <a:ext cx="1051478" cy="455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1"/>
          <p:cNvSpPr/>
          <p:nvPr/>
        </p:nvSpPr>
        <p:spPr>
          <a:xfrm>
            <a:off x="5119300" y="2689800"/>
            <a:ext cx="4690800" cy="1839300"/>
          </a:xfrm>
          <a:prstGeom prst="rect">
            <a:avLst/>
          </a:prstGeom>
          <a:noFill/>
          <a:ln w="38100" cap="flat" cmpd="sng">
            <a:solidFill>
              <a:srgbClr val="595959"/>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txBox="1">
            <a:spLocks noGrp="1"/>
          </p:cNvSpPr>
          <p:nvPr>
            <p:ph type="title"/>
          </p:nvPr>
        </p:nvSpPr>
        <p:spPr>
          <a:xfrm>
            <a:off x="1752600" y="946000"/>
            <a:ext cx="8686800" cy="96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trike="sngStrike"/>
              <a:t>Java Serverless Stack</a:t>
            </a:r>
            <a:endParaRPr strike="sngStrike"/>
          </a:p>
        </p:txBody>
      </p:sp>
      <p:sp>
        <p:nvSpPr>
          <p:cNvPr id="248" name="Google Shape;248;p21"/>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Clr>
                <a:schemeClr val="dk1"/>
              </a:buClr>
              <a:buSzPts val="1100"/>
              <a:buFont typeface="Arial"/>
              <a:buNone/>
            </a:pPr>
            <a:r>
              <a:rPr lang="en"/>
              <a:t>QUARKUS HANDS-ON LAB</a:t>
            </a:r>
            <a:endParaRPr/>
          </a:p>
        </p:txBody>
      </p:sp>
      <p:sp>
        <p:nvSpPr>
          <p:cNvPr id="249" name="Google Shape;249;p21"/>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6</a:t>
            </a:fld>
            <a:endParaRPr/>
          </a:p>
        </p:txBody>
      </p:sp>
      <p:sp>
        <p:nvSpPr>
          <p:cNvPr id="250" name="Google Shape;250;p21"/>
          <p:cNvSpPr txBox="1">
            <a:spLocks noGrp="1"/>
          </p:cNvSpPr>
          <p:nvPr>
            <p:ph type="subTitle" idx="2"/>
          </p:nvPr>
        </p:nvSpPr>
        <p:spPr>
          <a:xfrm>
            <a:off x="885050" y="6169550"/>
            <a:ext cx="9183000" cy="5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
        <p:nvSpPr>
          <p:cNvPr id="251" name="Google Shape;251;p21"/>
          <p:cNvSpPr/>
          <p:nvPr/>
        </p:nvSpPr>
        <p:spPr>
          <a:xfrm>
            <a:off x="5294650" y="3948187"/>
            <a:ext cx="4362900" cy="436500"/>
          </a:xfrm>
          <a:prstGeom prst="rect">
            <a:avLst/>
          </a:prstGeom>
          <a:solidFill>
            <a:srgbClr val="3570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pen Sans SemiBold"/>
                <a:ea typeface="Open Sans SemiBold"/>
                <a:cs typeface="Open Sans SemiBold"/>
                <a:sym typeface="Open Sans SemiBold"/>
              </a:rPr>
              <a:t>Java Virtual Machine (Hotspot)</a:t>
            </a:r>
            <a:endParaRPr sz="1800">
              <a:solidFill>
                <a:srgbClr val="FFFFFF"/>
              </a:solidFill>
              <a:latin typeface="Open Sans SemiBold"/>
              <a:ea typeface="Open Sans SemiBold"/>
              <a:cs typeface="Open Sans SemiBold"/>
              <a:sym typeface="Open Sans SemiBold"/>
            </a:endParaRPr>
          </a:p>
        </p:txBody>
      </p:sp>
      <p:sp>
        <p:nvSpPr>
          <p:cNvPr id="252" name="Google Shape;252;p21"/>
          <p:cNvSpPr/>
          <p:nvPr/>
        </p:nvSpPr>
        <p:spPr>
          <a:xfrm>
            <a:off x="5294650" y="3367326"/>
            <a:ext cx="4362900" cy="4365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pen Sans SemiBold"/>
                <a:ea typeface="Open Sans SemiBold"/>
                <a:cs typeface="Open Sans SemiBold"/>
                <a:sym typeface="Open Sans SemiBold"/>
              </a:rPr>
              <a:t>Application Server</a:t>
            </a:r>
            <a:endParaRPr sz="1800">
              <a:solidFill>
                <a:srgbClr val="FFFFFF"/>
              </a:solidFill>
              <a:latin typeface="Open Sans SemiBold"/>
              <a:ea typeface="Open Sans SemiBold"/>
              <a:cs typeface="Open Sans SemiBold"/>
              <a:sym typeface="Open Sans SemiBold"/>
            </a:endParaRPr>
          </a:p>
        </p:txBody>
      </p:sp>
      <p:sp>
        <p:nvSpPr>
          <p:cNvPr id="253" name="Google Shape;253;p21"/>
          <p:cNvSpPr/>
          <p:nvPr/>
        </p:nvSpPr>
        <p:spPr>
          <a:xfrm>
            <a:off x="5294650" y="2158750"/>
            <a:ext cx="4362900" cy="436500"/>
          </a:xfrm>
          <a:prstGeom prst="rect">
            <a:avLst/>
          </a:prstGeom>
          <a:solidFill>
            <a:srgbClr val="B5D4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SemiBold"/>
                <a:ea typeface="Open Sans SemiBold"/>
                <a:cs typeface="Open Sans SemiBold"/>
                <a:sym typeface="Open Sans SemiBold"/>
              </a:rPr>
              <a:t>App</a:t>
            </a:r>
            <a:endParaRPr sz="1800">
              <a:latin typeface="Open Sans SemiBold"/>
              <a:ea typeface="Open Sans SemiBold"/>
              <a:cs typeface="Open Sans SemiBold"/>
              <a:sym typeface="Open Sans SemiBold"/>
            </a:endParaRPr>
          </a:p>
        </p:txBody>
      </p:sp>
      <p:sp>
        <p:nvSpPr>
          <p:cNvPr id="254" name="Google Shape;254;p21"/>
          <p:cNvSpPr/>
          <p:nvPr/>
        </p:nvSpPr>
        <p:spPr>
          <a:xfrm>
            <a:off x="5294650" y="2757726"/>
            <a:ext cx="4362900" cy="436500"/>
          </a:xfrm>
          <a:prstGeom prst="rect">
            <a:avLst/>
          </a:prstGeom>
          <a:solidFill>
            <a:srgbClr val="90BF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SemiBold"/>
                <a:ea typeface="Open Sans SemiBold"/>
                <a:cs typeface="Open Sans SemiBold"/>
                <a:sym typeface="Open Sans SemiBold"/>
              </a:rPr>
              <a:t>Dynamic Application Frameworks</a:t>
            </a:r>
            <a:endParaRPr sz="1800">
              <a:latin typeface="Open Sans SemiBold"/>
              <a:ea typeface="Open Sans SemiBold"/>
              <a:cs typeface="Open Sans SemiBold"/>
              <a:sym typeface="Open Sans SemiBold"/>
            </a:endParaRPr>
          </a:p>
        </p:txBody>
      </p:sp>
      <p:sp>
        <p:nvSpPr>
          <p:cNvPr id="255" name="Google Shape;255;p21"/>
          <p:cNvSpPr txBox="1"/>
          <p:nvPr/>
        </p:nvSpPr>
        <p:spPr>
          <a:xfrm>
            <a:off x="1741275" y="1988050"/>
            <a:ext cx="3364200" cy="27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570B0"/>
                </a:solidFill>
                <a:latin typeface="Open Sans SemiBold"/>
                <a:ea typeface="Open Sans SemiBold"/>
                <a:cs typeface="Open Sans SemiBold"/>
                <a:sym typeface="Open Sans SemiBold"/>
              </a:rPr>
              <a:t>Architecture:  </a:t>
            </a:r>
            <a:r>
              <a:rPr lang="en" sz="1800">
                <a:solidFill>
                  <a:srgbClr val="FF004A"/>
                </a:solidFill>
                <a:latin typeface="Open Sans SemiBold"/>
                <a:ea typeface="Open Sans SemiBold"/>
                <a:cs typeface="Open Sans SemiBold"/>
                <a:sym typeface="Open Sans SemiBold"/>
              </a:rPr>
              <a:t>Microservices </a:t>
            </a:r>
            <a:br>
              <a:rPr lang="en" sz="1800">
                <a:solidFill>
                  <a:srgbClr val="FF004A"/>
                </a:solidFill>
                <a:latin typeface="Open Sans SemiBold"/>
                <a:ea typeface="Open Sans SemiBold"/>
                <a:cs typeface="Open Sans SemiBold"/>
                <a:sym typeface="Open Sans SemiBold"/>
              </a:rPr>
            </a:br>
            <a:br>
              <a:rPr lang="en" sz="1800">
                <a:solidFill>
                  <a:srgbClr val="FF004A"/>
                </a:solidFill>
                <a:latin typeface="Open Sans SemiBold"/>
                <a:ea typeface="Open Sans SemiBold"/>
                <a:cs typeface="Open Sans SemiBold"/>
                <a:sym typeface="Open Sans SemiBold"/>
              </a:rPr>
            </a:br>
            <a:r>
              <a:rPr lang="en" sz="1800">
                <a:solidFill>
                  <a:srgbClr val="3570B0"/>
                </a:solidFill>
                <a:latin typeface="Open Sans SemiBold"/>
                <a:ea typeface="Open Sans SemiBold"/>
                <a:cs typeface="Open Sans SemiBold"/>
                <a:sym typeface="Open Sans SemiBold"/>
              </a:rPr>
              <a:t>Deployment:  </a:t>
            </a:r>
            <a:r>
              <a:rPr lang="en" sz="1800">
                <a:solidFill>
                  <a:srgbClr val="FF004A"/>
                </a:solidFill>
                <a:latin typeface="Open Sans SemiBold"/>
                <a:ea typeface="Open Sans SemiBold"/>
                <a:cs typeface="Open Sans SemiBold"/>
                <a:sym typeface="Open Sans SemiBold"/>
              </a:rPr>
              <a:t>Single App</a:t>
            </a:r>
            <a:br>
              <a:rPr lang="en" sz="1800">
                <a:solidFill>
                  <a:srgbClr val="FF004A"/>
                </a:solidFill>
                <a:latin typeface="Open Sans SemiBold"/>
                <a:ea typeface="Open Sans SemiBold"/>
                <a:cs typeface="Open Sans SemiBold"/>
                <a:sym typeface="Open Sans SemiBold"/>
              </a:rPr>
            </a:br>
            <a:br>
              <a:rPr lang="en" sz="1800">
                <a:solidFill>
                  <a:srgbClr val="FF004A"/>
                </a:solidFill>
                <a:latin typeface="Open Sans SemiBold"/>
                <a:ea typeface="Open Sans SemiBold"/>
                <a:cs typeface="Open Sans SemiBold"/>
                <a:sym typeface="Open Sans SemiBold"/>
              </a:rPr>
            </a:br>
            <a:r>
              <a:rPr lang="en" sz="1800">
                <a:solidFill>
                  <a:srgbClr val="3570B0"/>
                </a:solidFill>
                <a:latin typeface="Open Sans SemiBold"/>
                <a:ea typeface="Open Sans SemiBold"/>
                <a:cs typeface="Open Sans SemiBold"/>
                <a:sym typeface="Open Sans SemiBold"/>
              </a:rPr>
              <a:t>App Lifecycle: </a:t>
            </a:r>
            <a:r>
              <a:rPr lang="en" sz="1800">
                <a:solidFill>
                  <a:srgbClr val="FF004A"/>
                </a:solidFill>
                <a:latin typeface="Open Sans SemiBold"/>
                <a:ea typeface="Open Sans SemiBold"/>
                <a:cs typeface="Open Sans SemiBold"/>
                <a:sym typeface="Open Sans SemiBold"/>
              </a:rPr>
              <a:t>Days</a:t>
            </a:r>
            <a:endParaRPr sz="1800">
              <a:solidFill>
                <a:srgbClr val="FF004A"/>
              </a:solidFill>
              <a:latin typeface="Open Sans SemiBold"/>
              <a:ea typeface="Open Sans SemiBold"/>
              <a:cs typeface="Open Sans SemiBold"/>
              <a:sym typeface="Open Sans SemiBold"/>
            </a:endParaRPr>
          </a:p>
          <a:p>
            <a:pPr marL="0" lvl="0" indent="0" algn="l" rtl="0">
              <a:spcBef>
                <a:spcPts val="0"/>
              </a:spcBef>
              <a:spcAft>
                <a:spcPts val="0"/>
              </a:spcAft>
              <a:buNone/>
            </a:pPr>
            <a:endParaRPr sz="1800">
              <a:solidFill>
                <a:srgbClr val="FF004A"/>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1800">
                <a:solidFill>
                  <a:srgbClr val="3570B0"/>
                </a:solidFill>
                <a:latin typeface="Open Sans SemiBold"/>
                <a:ea typeface="Open Sans SemiBold"/>
                <a:cs typeface="Open Sans SemiBold"/>
                <a:sym typeface="Open Sans SemiBold"/>
              </a:rPr>
              <a:t>Memory: </a:t>
            </a:r>
            <a:r>
              <a:rPr lang="en" sz="1800">
                <a:solidFill>
                  <a:srgbClr val="FF004A"/>
                </a:solidFill>
                <a:latin typeface="Open Sans SemiBold"/>
                <a:ea typeface="Open Sans SemiBold"/>
                <a:cs typeface="Open Sans SemiBold"/>
                <a:sym typeface="Open Sans SemiBold"/>
              </a:rPr>
              <a:t>         100MBs+ RAM</a:t>
            </a:r>
            <a:endParaRPr sz="1800">
              <a:solidFill>
                <a:srgbClr val="FF004A"/>
              </a:solidFill>
              <a:latin typeface="Open Sans SemiBold"/>
              <a:ea typeface="Open Sans SemiBold"/>
              <a:cs typeface="Open Sans SemiBold"/>
              <a:sym typeface="Open Sans SemiBold"/>
            </a:endParaRPr>
          </a:p>
          <a:p>
            <a:pPr marL="0" lvl="0" indent="0" algn="l" rtl="0">
              <a:spcBef>
                <a:spcPts val="0"/>
              </a:spcBef>
              <a:spcAft>
                <a:spcPts val="0"/>
              </a:spcAft>
              <a:buNone/>
            </a:pPr>
            <a:endParaRPr sz="1800">
              <a:solidFill>
                <a:srgbClr val="FF004A"/>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1800">
                <a:solidFill>
                  <a:srgbClr val="3570B0"/>
                </a:solidFill>
                <a:latin typeface="Open Sans SemiBold"/>
                <a:ea typeface="Open Sans SemiBold"/>
                <a:cs typeface="Open Sans SemiBold"/>
                <a:sym typeface="Open Sans SemiBold"/>
              </a:rPr>
              <a:t>Startup Time:</a:t>
            </a:r>
            <a:r>
              <a:rPr lang="en" sz="1800">
                <a:solidFill>
                  <a:srgbClr val="FF004A"/>
                </a:solidFill>
                <a:latin typeface="Open Sans SemiBold"/>
                <a:ea typeface="Open Sans SemiBold"/>
                <a:cs typeface="Open Sans SemiBold"/>
                <a:sym typeface="Open Sans SemiBold"/>
              </a:rPr>
              <a:t>  Seconds   </a:t>
            </a:r>
            <a:endParaRPr sz="1800">
              <a:solidFill>
                <a:srgbClr val="FF004A"/>
              </a:solidFill>
              <a:latin typeface="Open Sans SemiBold"/>
              <a:ea typeface="Open Sans SemiBold"/>
              <a:cs typeface="Open Sans SemiBold"/>
              <a:sym typeface="Open Sans SemiBold"/>
            </a:endParaRPr>
          </a:p>
        </p:txBody>
      </p:sp>
      <p:pic>
        <p:nvPicPr>
          <p:cNvPr id="256" name="Google Shape;256;p21"/>
          <p:cNvPicPr preferRelativeResize="0"/>
          <p:nvPr/>
        </p:nvPicPr>
        <p:blipFill>
          <a:blip r:embed="rId3">
            <a:alphaModFix/>
          </a:blip>
          <a:stretch>
            <a:fillRect/>
          </a:stretch>
        </p:blipFill>
        <p:spPr>
          <a:xfrm>
            <a:off x="6574475" y="4529025"/>
            <a:ext cx="711975" cy="711975"/>
          </a:xfrm>
          <a:prstGeom prst="rect">
            <a:avLst/>
          </a:prstGeom>
          <a:noFill/>
          <a:ln>
            <a:noFill/>
          </a:ln>
        </p:spPr>
      </p:pic>
      <p:pic>
        <p:nvPicPr>
          <p:cNvPr id="257" name="Google Shape;257;p21"/>
          <p:cNvPicPr preferRelativeResize="0"/>
          <p:nvPr/>
        </p:nvPicPr>
        <p:blipFill>
          <a:blip r:embed="rId4">
            <a:alphaModFix/>
          </a:blip>
          <a:stretch>
            <a:fillRect/>
          </a:stretch>
        </p:blipFill>
        <p:spPr>
          <a:xfrm>
            <a:off x="7570200" y="4575906"/>
            <a:ext cx="548698" cy="606096"/>
          </a:xfrm>
          <a:prstGeom prst="rect">
            <a:avLst/>
          </a:prstGeom>
          <a:noFill/>
          <a:ln>
            <a:noFill/>
          </a:ln>
        </p:spPr>
      </p:pic>
      <p:sp>
        <p:nvSpPr>
          <p:cNvPr id="258" name="Google Shape;258;p21"/>
          <p:cNvSpPr txBox="1"/>
          <p:nvPr/>
        </p:nvSpPr>
        <p:spPr>
          <a:xfrm>
            <a:off x="9657550" y="5396900"/>
            <a:ext cx="1152300" cy="43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No Change</a:t>
            </a:r>
            <a:endParaRPr b="1">
              <a:latin typeface="Open Sans"/>
              <a:ea typeface="Open Sans"/>
              <a:cs typeface="Open Sans"/>
              <a:sym typeface="Open Sans"/>
            </a:endParaRPr>
          </a:p>
        </p:txBody>
      </p:sp>
      <p:cxnSp>
        <p:nvCxnSpPr>
          <p:cNvPr id="259" name="Google Shape;259;p21"/>
          <p:cNvCxnSpPr>
            <a:stCxn id="260" idx="1"/>
          </p:cNvCxnSpPr>
          <p:nvPr/>
        </p:nvCxnSpPr>
        <p:spPr>
          <a:xfrm rot="10800000">
            <a:off x="9467333" y="4610042"/>
            <a:ext cx="434700" cy="705900"/>
          </a:xfrm>
          <a:prstGeom prst="straightConnector1">
            <a:avLst/>
          </a:prstGeom>
          <a:noFill/>
          <a:ln w="28575" cap="flat" cmpd="sng">
            <a:solidFill>
              <a:srgbClr val="595959"/>
            </a:solidFill>
            <a:prstDash val="solid"/>
            <a:round/>
            <a:headEnd type="none" w="med" len="med"/>
            <a:tailEnd type="triangle" w="med" len="med"/>
          </a:ln>
        </p:spPr>
      </p:cxnSp>
      <p:pic>
        <p:nvPicPr>
          <p:cNvPr id="261" name="Google Shape;261;p21"/>
          <p:cNvPicPr preferRelativeResize="0"/>
          <p:nvPr/>
        </p:nvPicPr>
        <p:blipFill rotWithShape="1">
          <a:blip r:embed="rId5">
            <a:alphaModFix/>
          </a:blip>
          <a:srcRect l="1395" t="15438" r="4291" b="29404"/>
          <a:stretch/>
        </p:blipFill>
        <p:spPr>
          <a:xfrm>
            <a:off x="10691325" y="6189550"/>
            <a:ext cx="1051478" cy="455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2"/>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Clr>
                <a:schemeClr val="dk1"/>
              </a:buClr>
              <a:buSzPts val="1100"/>
              <a:buFont typeface="Arial"/>
              <a:buNone/>
            </a:pPr>
            <a:r>
              <a:rPr lang="en"/>
              <a:t>QUARKUS HANDS-ON LAB</a:t>
            </a:r>
            <a:endParaRPr/>
          </a:p>
        </p:txBody>
      </p:sp>
      <p:sp>
        <p:nvSpPr>
          <p:cNvPr id="267" name="Google Shape;267;p22"/>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7</a:t>
            </a:fld>
            <a:endParaRPr/>
          </a:p>
        </p:txBody>
      </p:sp>
      <p:pic>
        <p:nvPicPr>
          <p:cNvPr id="268" name="Google Shape;268;p22"/>
          <p:cNvPicPr preferRelativeResize="0"/>
          <p:nvPr/>
        </p:nvPicPr>
        <p:blipFill rotWithShape="1">
          <a:blip r:embed="rId3">
            <a:alphaModFix/>
          </a:blip>
          <a:srcRect l="1395" t="15438" r="4291" b="29404"/>
          <a:stretch/>
        </p:blipFill>
        <p:spPr>
          <a:xfrm>
            <a:off x="10691325" y="6189550"/>
            <a:ext cx="1051478" cy="455100"/>
          </a:xfrm>
          <a:prstGeom prst="rect">
            <a:avLst/>
          </a:prstGeom>
          <a:noFill/>
          <a:ln>
            <a:noFill/>
          </a:ln>
        </p:spPr>
      </p:pic>
      <p:pic>
        <p:nvPicPr>
          <p:cNvPr id="269" name="Google Shape;269;p22"/>
          <p:cNvPicPr preferRelativeResize="0"/>
          <p:nvPr/>
        </p:nvPicPr>
        <p:blipFill rotWithShape="1">
          <a:blip r:embed="rId4">
            <a:alphaModFix/>
          </a:blip>
          <a:srcRect t="3958" b="12001"/>
          <a:stretch/>
        </p:blipFill>
        <p:spPr>
          <a:xfrm>
            <a:off x="2655100" y="690375"/>
            <a:ext cx="7581350" cy="5097674"/>
          </a:xfrm>
          <a:prstGeom prst="rect">
            <a:avLst/>
          </a:prstGeom>
          <a:noFill/>
          <a:ln>
            <a:noFill/>
          </a:ln>
        </p:spPr>
      </p:pic>
      <p:sp>
        <p:nvSpPr>
          <p:cNvPr id="270" name="Google Shape;270;p22"/>
          <p:cNvSpPr txBox="1"/>
          <p:nvPr/>
        </p:nvSpPr>
        <p:spPr>
          <a:xfrm>
            <a:off x="3459925" y="5928500"/>
            <a:ext cx="6348300" cy="4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rgbClr val="B7B7B7"/>
                </a:solidFill>
                <a:hlinkClick r:id="rId5"/>
              </a:rPr>
              <a:t>https://serverless.com/blog/2018-serverless-community-survey-huge-growth-usage/</a:t>
            </a:r>
            <a:endParaRPr>
              <a:solidFill>
                <a:srgbClr val="B7B7B7"/>
              </a:solidFill>
            </a:endParaRPr>
          </a:p>
        </p:txBody>
      </p:sp>
      <p:cxnSp>
        <p:nvCxnSpPr>
          <p:cNvPr id="271" name="Google Shape;271;p22"/>
          <p:cNvCxnSpPr/>
          <p:nvPr/>
        </p:nvCxnSpPr>
        <p:spPr>
          <a:xfrm>
            <a:off x="3644950" y="1773550"/>
            <a:ext cx="276600" cy="479100"/>
          </a:xfrm>
          <a:prstGeom prst="straightConnector1">
            <a:avLst/>
          </a:prstGeom>
          <a:noFill/>
          <a:ln w="38100" cap="flat" cmpd="sng">
            <a:solidFill>
              <a:srgbClr val="FF0000"/>
            </a:solidFill>
            <a:prstDash val="solid"/>
            <a:round/>
            <a:headEnd type="none" w="med" len="med"/>
            <a:tailEnd type="triangle" w="med" len="med"/>
          </a:ln>
        </p:spPr>
      </p:cxnSp>
      <p:pic>
        <p:nvPicPr>
          <p:cNvPr id="272" name="Google Shape;272;p22"/>
          <p:cNvPicPr preferRelativeResize="0"/>
          <p:nvPr/>
        </p:nvPicPr>
        <p:blipFill>
          <a:blip r:embed="rId6">
            <a:alphaModFix/>
          </a:blip>
          <a:stretch>
            <a:fillRect/>
          </a:stretch>
        </p:blipFill>
        <p:spPr>
          <a:xfrm>
            <a:off x="3094478" y="1126975"/>
            <a:ext cx="474276" cy="867502"/>
          </a:xfrm>
          <a:prstGeom prst="rect">
            <a:avLst/>
          </a:prstGeom>
          <a:noFill/>
          <a:ln>
            <a:noFill/>
          </a:ln>
        </p:spPr>
      </p:pic>
      <p:pic>
        <p:nvPicPr>
          <p:cNvPr id="273" name="Google Shape;273;p22"/>
          <p:cNvPicPr preferRelativeResize="0"/>
          <p:nvPr/>
        </p:nvPicPr>
        <p:blipFill rotWithShape="1">
          <a:blip r:embed="rId4">
            <a:alphaModFix/>
          </a:blip>
          <a:srcRect l="80575" t="5252" b="82262"/>
          <a:stretch/>
        </p:blipFill>
        <p:spPr>
          <a:xfrm>
            <a:off x="3825600" y="3196825"/>
            <a:ext cx="1472624" cy="757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3"/>
          <p:cNvSpPr txBox="1">
            <a:spLocks noGrp="1"/>
          </p:cNvSpPr>
          <p:nvPr>
            <p:ph type="title"/>
          </p:nvPr>
        </p:nvSpPr>
        <p:spPr>
          <a:xfrm>
            <a:off x="1752600" y="946000"/>
            <a:ext cx="8686800" cy="96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The Hidden Truth About Java + Containers</a:t>
            </a:r>
            <a:endParaRPr/>
          </a:p>
        </p:txBody>
      </p:sp>
      <p:sp>
        <p:nvSpPr>
          <p:cNvPr id="279" name="Google Shape;279;p23"/>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Clr>
                <a:schemeClr val="dk1"/>
              </a:buClr>
              <a:buSzPts val="1100"/>
              <a:buFont typeface="Arial"/>
              <a:buNone/>
            </a:pPr>
            <a:r>
              <a:rPr lang="en"/>
              <a:t>QUARKUS HANDS-ON LAB</a:t>
            </a:r>
            <a:endParaRPr/>
          </a:p>
        </p:txBody>
      </p:sp>
      <p:sp>
        <p:nvSpPr>
          <p:cNvPr id="280" name="Google Shape;280;p23"/>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Clr>
                <a:srgbClr val="000000"/>
              </a:buClr>
              <a:buSzPts val="800"/>
              <a:buFont typeface="Arial"/>
              <a:buNone/>
            </a:pPr>
            <a:fld id="{00000000-1234-1234-1234-123412341234}" type="slidenum">
              <a:rPr lang="en"/>
              <a:t>8</a:t>
            </a:fld>
            <a:endParaRPr/>
          </a:p>
        </p:txBody>
      </p:sp>
      <p:sp>
        <p:nvSpPr>
          <p:cNvPr id="281" name="Google Shape;281;p23"/>
          <p:cNvSpPr txBox="1">
            <a:spLocks noGrp="1"/>
          </p:cNvSpPr>
          <p:nvPr>
            <p:ph type="subTitle" idx="2"/>
          </p:nvPr>
        </p:nvSpPr>
        <p:spPr>
          <a:xfrm>
            <a:off x="885050" y="6169550"/>
            <a:ext cx="9183000" cy="5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
        <p:nvSpPr>
          <p:cNvPr id="282" name="Google Shape;282;p23"/>
          <p:cNvSpPr/>
          <p:nvPr/>
        </p:nvSpPr>
        <p:spPr>
          <a:xfrm>
            <a:off x="2917888" y="5338488"/>
            <a:ext cx="6356100" cy="528900"/>
          </a:xfrm>
          <a:prstGeom prst="rect">
            <a:avLst/>
          </a:prstGeom>
          <a:solidFill>
            <a:srgbClr val="FF004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Container platform</a:t>
            </a:r>
            <a:endParaRPr>
              <a:solidFill>
                <a:srgbClr val="FFFFFF"/>
              </a:solidFill>
              <a:latin typeface="Open Sans Light"/>
              <a:ea typeface="Open Sans Light"/>
              <a:cs typeface="Open Sans Light"/>
              <a:sym typeface="Open Sans Light"/>
            </a:endParaRPr>
          </a:p>
        </p:txBody>
      </p:sp>
      <p:sp>
        <p:nvSpPr>
          <p:cNvPr id="283" name="Google Shape;283;p23"/>
          <p:cNvSpPr/>
          <p:nvPr/>
        </p:nvSpPr>
        <p:spPr>
          <a:xfrm>
            <a:off x="5090401" y="2574313"/>
            <a:ext cx="2011200" cy="2709300"/>
          </a:xfrm>
          <a:prstGeom prst="rect">
            <a:avLst/>
          </a:prstGeom>
          <a:solidFill>
            <a:srgbClr val="0B5394"/>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latin typeface="Open Sans Light"/>
                <a:ea typeface="Open Sans Light"/>
                <a:cs typeface="Open Sans Light"/>
                <a:sym typeface="Open Sans Light"/>
              </a:rPr>
              <a:t>Compute Node</a:t>
            </a:r>
            <a:endParaRPr>
              <a:solidFill>
                <a:srgbClr val="FFFFFF"/>
              </a:solidFill>
              <a:latin typeface="Open Sans Light"/>
              <a:ea typeface="Open Sans Light"/>
              <a:cs typeface="Open Sans Light"/>
              <a:sym typeface="Open Sans Light"/>
            </a:endParaRPr>
          </a:p>
        </p:txBody>
      </p:sp>
      <p:sp>
        <p:nvSpPr>
          <p:cNvPr id="284" name="Google Shape;284;p23"/>
          <p:cNvSpPr/>
          <p:nvPr/>
        </p:nvSpPr>
        <p:spPr>
          <a:xfrm>
            <a:off x="5221663" y="2695563"/>
            <a:ext cx="1748700" cy="2379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NodeJS</a:t>
            </a:r>
            <a:endParaRPr>
              <a:solidFill>
                <a:srgbClr val="FFFFFF"/>
              </a:solidFill>
              <a:latin typeface="Open Sans Light"/>
              <a:ea typeface="Open Sans Light"/>
              <a:cs typeface="Open Sans Light"/>
              <a:sym typeface="Open Sans Light"/>
            </a:endParaRPr>
          </a:p>
        </p:txBody>
      </p:sp>
      <p:sp>
        <p:nvSpPr>
          <p:cNvPr id="285" name="Google Shape;285;p23"/>
          <p:cNvSpPr/>
          <p:nvPr/>
        </p:nvSpPr>
        <p:spPr>
          <a:xfrm>
            <a:off x="5221663" y="3009663"/>
            <a:ext cx="1748700" cy="2379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NodeJS</a:t>
            </a:r>
            <a:endParaRPr>
              <a:solidFill>
                <a:srgbClr val="FFFFFF"/>
              </a:solidFill>
              <a:latin typeface="Open Sans Light"/>
              <a:ea typeface="Open Sans Light"/>
              <a:cs typeface="Open Sans Light"/>
              <a:sym typeface="Open Sans Light"/>
            </a:endParaRPr>
          </a:p>
        </p:txBody>
      </p:sp>
      <p:sp>
        <p:nvSpPr>
          <p:cNvPr id="286" name="Google Shape;286;p23"/>
          <p:cNvSpPr/>
          <p:nvPr/>
        </p:nvSpPr>
        <p:spPr>
          <a:xfrm>
            <a:off x="5221663" y="3323763"/>
            <a:ext cx="1748700" cy="2379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NodeJS</a:t>
            </a:r>
            <a:endParaRPr>
              <a:solidFill>
                <a:srgbClr val="FFFFFF"/>
              </a:solidFill>
              <a:latin typeface="Open Sans Light"/>
              <a:ea typeface="Open Sans Light"/>
              <a:cs typeface="Open Sans Light"/>
              <a:sym typeface="Open Sans Light"/>
            </a:endParaRPr>
          </a:p>
        </p:txBody>
      </p:sp>
      <p:sp>
        <p:nvSpPr>
          <p:cNvPr id="287" name="Google Shape;287;p23"/>
          <p:cNvSpPr/>
          <p:nvPr/>
        </p:nvSpPr>
        <p:spPr>
          <a:xfrm>
            <a:off x="5221663" y="3637863"/>
            <a:ext cx="1748700" cy="2379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NodeJS</a:t>
            </a:r>
            <a:endParaRPr>
              <a:solidFill>
                <a:srgbClr val="FFFFFF"/>
              </a:solidFill>
              <a:latin typeface="Open Sans Light"/>
              <a:ea typeface="Open Sans Light"/>
              <a:cs typeface="Open Sans Light"/>
              <a:sym typeface="Open Sans Light"/>
            </a:endParaRPr>
          </a:p>
        </p:txBody>
      </p:sp>
      <p:sp>
        <p:nvSpPr>
          <p:cNvPr id="288" name="Google Shape;288;p23"/>
          <p:cNvSpPr/>
          <p:nvPr/>
        </p:nvSpPr>
        <p:spPr>
          <a:xfrm>
            <a:off x="5221663" y="3951963"/>
            <a:ext cx="1748700" cy="2379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NodeJS</a:t>
            </a:r>
            <a:endParaRPr>
              <a:solidFill>
                <a:srgbClr val="FFFFFF"/>
              </a:solidFill>
              <a:latin typeface="Open Sans Light"/>
              <a:ea typeface="Open Sans Light"/>
              <a:cs typeface="Open Sans Light"/>
              <a:sym typeface="Open Sans Light"/>
            </a:endParaRPr>
          </a:p>
        </p:txBody>
      </p:sp>
      <p:sp>
        <p:nvSpPr>
          <p:cNvPr id="289" name="Google Shape;289;p23"/>
          <p:cNvSpPr/>
          <p:nvPr/>
        </p:nvSpPr>
        <p:spPr>
          <a:xfrm>
            <a:off x="5221663" y="4266063"/>
            <a:ext cx="1748700" cy="2379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NodeJS</a:t>
            </a:r>
            <a:endParaRPr>
              <a:solidFill>
                <a:srgbClr val="FFFFFF"/>
              </a:solidFill>
              <a:latin typeface="Open Sans Light"/>
              <a:ea typeface="Open Sans Light"/>
              <a:cs typeface="Open Sans Light"/>
              <a:sym typeface="Open Sans Light"/>
            </a:endParaRPr>
          </a:p>
        </p:txBody>
      </p:sp>
      <p:sp>
        <p:nvSpPr>
          <p:cNvPr id="290" name="Google Shape;290;p23"/>
          <p:cNvSpPr/>
          <p:nvPr/>
        </p:nvSpPr>
        <p:spPr>
          <a:xfrm>
            <a:off x="5221663" y="4580163"/>
            <a:ext cx="1748700" cy="2379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NodeJS</a:t>
            </a:r>
            <a:endParaRPr>
              <a:solidFill>
                <a:srgbClr val="FFFFFF"/>
              </a:solidFill>
              <a:latin typeface="Open Sans Light"/>
              <a:ea typeface="Open Sans Light"/>
              <a:cs typeface="Open Sans Light"/>
              <a:sym typeface="Open Sans Light"/>
            </a:endParaRPr>
          </a:p>
        </p:txBody>
      </p:sp>
      <p:sp>
        <p:nvSpPr>
          <p:cNvPr id="291" name="Google Shape;291;p23"/>
          <p:cNvSpPr/>
          <p:nvPr/>
        </p:nvSpPr>
        <p:spPr>
          <a:xfrm>
            <a:off x="7262914" y="2574313"/>
            <a:ext cx="2011200" cy="2709300"/>
          </a:xfrm>
          <a:prstGeom prst="rect">
            <a:avLst/>
          </a:prstGeom>
          <a:solidFill>
            <a:srgbClr val="0B5394"/>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latin typeface="Open Sans Light"/>
                <a:ea typeface="Open Sans Light"/>
                <a:cs typeface="Open Sans Light"/>
                <a:sym typeface="Open Sans Light"/>
              </a:rPr>
              <a:t>Compute Node</a:t>
            </a:r>
            <a:endParaRPr>
              <a:solidFill>
                <a:srgbClr val="FFFFFF"/>
              </a:solidFill>
              <a:latin typeface="Open Sans Light"/>
              <a:ea typeface="Open Sans Light"/>
              <a:cs typeface="Open Sans Light"/>
              <a:sym typeface="Open Sans Light"/>
            </a:endParaRPr>
          </a:p>
        </p:txBody>
      </p:sp>
      <p:sp>
        <p:nvSpPr>
          <p:cNvPr id="292" name="Google Shape;292;p23"/>
          <p:cNvSpPr/>
          <p:nvPr/>
        </p:nvSpPr>
        <p:spPr>
          <a:xfrm>
            <a:off x="7394163" y="2695563"/>
            <a:ext cx="807600" cy="2379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Go</a:t>
            </a:r>
            <a:endParaRPr>
              <a:solidFill>
                <a:srgbClr val="FFFFFF"/>
              </a:solidFill>
              <a:latin typeface="Open Sans Light"/>
              <a:ea typeface="Open Sans Light"/>
              <a:cs typeface="Open Sans Light"/>
              <a:sym typeface="Open Sans Light"/>
            </a:endParaRPr>
          </a:p>
        </p:txBody>
      </p:sp>
      <p:sp>
        <p:nvSpPr>
          <p:cNvPr id="293" name="Google Shape;293;p23"/>
          <p:cNvSpPr/>
          <p:nvPr/>
        </p:nvSpPr>
        <p:spPr>
          <a:xfrm>
            <a:off x="8335263" y="2695563"/>
            <a:ext cx="807600" cy="2379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Go</a:t>
            </a:r>
            <a:endParaRPr>
              <a:solidFill>
                <a:srgbClr val="FFFFFF"/>
              </a:solidFill>
              <a:latin typeface="Open Sans Light"/>
              <a:ea typeface="Open Sans Light"/>
              <a:cs typeface="Open Sans Light"/>
              <a:sym typeface="Open Sans Light"/>
            </a:endParaRPr>
          </a:p>
        </p:txBody>
      </p:sp>
      <p:sp>
        <p:nvSpPr>
          <p:cNvPr id="294" name="Google Shape;294;p23"/>
          <p:cNvSpPr/>
          <p:nvPr/>
        </p:nvSpPr>
        <p:spPr>
          <a:xfrm>
            <a:off x="7394163" y="3009663"/>
            <a:ext cx="807600" cy="2379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Go</a:t>
            </a:r>
            <a:endParaRPr>
              <a:solidFill>
                <a:srgbClr val="FFFFFF"/>
              </a:solidFill>
              <a:latin typeface="Open Sans Light"/>
              <a:ea typeface="Open Sans Light"/>
              <a:cs typeface="Open Sans Light"/>
              <a:sym typeface="Open Sans Light"/>
            </a:endParaRPr>
          </a:p>
        </p:txBody>
      </p:sp>
      <p:sp>
        <p:nvSpPr>
          <p:cNvPr id="295" name="Google Shape;295;p23"/>
          <p:cNvSpPr/>
          <p:nvPr/>
        </p:nvSpPr>
        <p:spPr>
          <a:xfrm>
            <a:off x="8335263" y="3009663"/>
            <a:ext cx="807600" cy="2379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Go</a:t>
            </a:r>
            <a:endParaRPr>
              <a:solidFill>
                <a:srgbClr val="FFFFFF"/>
              </a:solidFill>
              <a:latin typeface="Open Sans Light"/>
              <a:ea typeface="Open Sans Light"/>
              <a:cs typeface="Open Sans Light"/>
              <a:sym typeface="Open Sans Light"/>
            </a:endParaRPr>
          </a:p>
        </p:txBody>
      </p:sp>
      <p:sp>
        <p:nvSpPr>
          <p:cNvPr id="296" name="Google Shape;296;p23"/>
          <p:cNvSpPr/>
          <p:nvPr/>
        </p:nvSpPr>
        <p:spPr>
          <a:xfrm>
            <a:off x="7394163" y="3323763"/>
            <a:ext cx="807600" cy="2379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Go</a:t>
            </a:r>
            <a:endParaRPr>
              <a:solidFill>
                <a:srgbClr val="FFFFFF"/>
              </a:solidFill>
              <a:latin typeface="Open Sans Light"/>
              <a:ea typeface="Open Sans Light"/>
              <a:cs typeface="Open Sans Light"/>
              <a:sym typeface="Open Sans Light"/>
            </a:endParaRPr>
          </a:p>
        </p:txBody>
      </p:sp>
      <p:sp>
        <p:nvSpPr>
          <p:cNvPr id="297" name="Google Shape;297;p23"/>
          <p:cNvSpPr/>
          <p:nvPr/>
        </p:nvSpPr>
        <p:spPr>
          <a:xfrm>
            <a:off x="8335263" y="3323763"/>
            <a:ext cx="807600" cy="2379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Go</a:t>
            </a:r>
            <a:endParaRPr>
              <a:solidFill>
                <a:srgbClr val="FFFFFF"/>
              </a:solidFill>
              <a:latin typeface="Open Sans Light"/>
              <a:ea typeface="Open Sans Light"/>
              <a:cs typeface="Open Sans Light"/>
              <a:sym typeface="Open Sans Light"/>
            </a:endParaRPr>
          </a:p>
        </p:txBody>
      </p:sp>
      <p:sp>
        <p:nvSpPr>
          <p:cNvPr id="298" name="Google Shape;298;p23"/>
          <p:cNvSpPr/>
          <p:nvPr/>
        </p:nvSpPr>
        <p:spPr>
          <a:xfrm>
            <a:off x="7394163" y="3637863"/>
            <a:ext cx="807600" cy="2379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Go</a:t>
            </a:r>
            <a:endParaRPr>
              <a:solidFill>
                <a:srgbClr val="FFFFFF"/>
              </a:solidFill>
              <a:latin typeface="Open Sans Light"/>
              <a:ea typeface="Open Sans Light"/>
              <a:cs typeface="Open Sans Light"/>
              <a:sym typeface="Open Sans Light"/>
            </a:endParaRPr>
          </a:p>
        </p:txBody>
      </p:sp>
      <p:sp>
        <p:nvSpPr>
          <p:cNvPr id="299" name="Google Shape;299;p23"/>
          <p:cNvSpPr/>
          <p:nvPr/>
        </p:nvSpPr>
        <p:spPr>
          <a:xfrm>
            <a:off x="8335263" y="3637863"/>
            <a:ext cx="807600" cy="2379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Go</a:t>
            </a:r>
            <a:endParaRPr>
              <a:solidFill>
                <a:srgbClr val="FFFFFF"/>
              </a:solidFill>
              <a:latin typeface="Open Sans Light"/>
              <a:ea typeface="Open Sans Light"/>
              <a:cs typeface="Open Sans Light"/>
              <a:sym typeface="Open Sans Light"/>
            </a:endParaRPr>
          </a:p>
        </p:txBody>
      </p:sp>
      <p:sp>
        <p:nvSpPr>
          <p:cNvPr id="300" name="Google Shape;300;p23"/>
          <p:cNvSpPr/>
          <p:nvPr/>
        </p:nvSpPr>
        <p:spPr>
          <a:xfrm>
            <a:off x="7394163" y="3951963"/>
            <a:ext cx="807600" cy="2379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Go</a:t>
            </a:r>
            <a:endParaRPr>
              <a:solidFill>
                <a:srgbClr val="FFFFFF"/>
              </a:solidFill>
              <a:latin typeface="Open Sans Light"/>
              <a:ea typeface="Open Sans Light"/>
              <a:cs typeface="Open Sans Light"/>
              <a:sym typeface="Open Sans Light"/>
            </a:endParaRPr>
          </a:p>
        </p:txBody>
      </p:sp>
      <p:sp>
        <p:nvSpPr>
          <p:cNvPr id="301" name="Google Shape;301;p23"/>
          <p:cNvSpPr/>
          <p:nvPr/>
        </p:nvSpPr>
        <p:spPr>
          <a:xfrm>
            <a:off x="8335263" y="3951963"/>
            <a:ext cx="807600" cy="2379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Go</a:t>
            </a:r>
            <a:endParaRPr>
              <a:solidFill>
                <a:srgbClr val="FFFFFF"/>
              </a:solidFill>
              <a:latin typeface="Open Sans Light"/>
              <a:ea typeface="Open Sans Light"/>
              <a:cs typeface="Open Sans Light"/>
              <a:sym typeface="Open Sans Light"/>
            </a:endParaRPr>
          </a:p>
        </p:txBody>
      </p:sp>
      <p:sp>
        <p:nvSpPr>
          <p:cNvPr id="302" name="Google Shape;302;p23"/>
          <p:cNvSpPr/>
          <p:nvPr/>
        </p:nvSpPr>
        <p:spPr>
          <a:xfrm>
            <a:off x="7394163" y="4266063"/>
            <a:ext cx="807600" cy="2379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Go</a:t>
            </a:r>
            <a:endParaRPr>
              <a:solidFill>
                <a:srgbClr val="FFFFFF"/>
              </a:solidFill>
              <a:latin typeface="Open Sans Light"/>
              <a:ea typeface="Open Sans Light"/>
              <a:cs typeface="Open Sans Light"/>
              <a:sym typeface="Open Sans Light"/>
            </a:endParaRPr>
          </a:p>
        </p:txBody>
      </p:sp>
      <p:sp>
        <p:nvSpPr>
          <p:cNvPr id="303" name="Google Shape;303;p23"/>
          <p:cNvSpPr/>
          <p:nvPr/>
        </p:nvSpPr>
        <p:spPr>
          <a:xfrm>
            <a:off x="8335263" y="4266063"/>
            <a:ext cx="807600" cy="2379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Go</a:t>
            </a:r>
            <a:endParaRPr>
              <a:solidFill>
                <a:srgbClr val="FFFFFF"/>
              </a:solidFill>
              <a:latin typeface="Open Sans Light"/>
              <a:ea typeface="Open Sans Light"/>
              <a:cs typeface="Open Sans Light"/>
              <a:sym typeface="Open Sans Light"/>
            </a:endParaRPr>
          </a:p>
        </p:txBody>
      </p:sp>
      <p:sp>
        <p:nvSpPr>
          <p:cNvPr id="304" name="Google Shape;304;p23"/>
          <p:cNvSpPr/>
          <p:nvPr/>
        </p:nvSpPr>
        <p:spPr>
          <a:xfrm>
            <a:off x="7394163" y="4580163"/>
            <a:ext cx="807600" cy="2379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Go</a:t>
            </a:r>
            <a:endParaRPr>
              <a:solidFill>
                <a:srgbClr val="FFFFFF"/>
              </a:solidFill>
              <a:latin typeface="Open Sans Light"/>
              <a:ea typeface="Open Sans Light"/>
              <a:cs typeface="Open Sans Light"/>
              <a:sym typeface="Open Sans Light"/>
            </a:endParaRPr>
          </a:p>
        </p:txBody>
      </p:sp>
      <p:sp>
        <p:nvSpPr>
          <p:cNvPr id="305" name="Google Shape;305;p23"/>
          <p:cNvSpPr/>
          <p:nvPr/>
        </p:nvSpPr>
        <p:spPr>
          <a:xfrm>
            <a:off x="8335263" y="4580163"/>
            <a:ext cx="807600" cy="237900"/>
          </a:xfrm>
          <a:prstGeom prst="rect">
            <a:avLst/>
          </a:prstGeom>
          <a:solidFill>
            <a:srgbClr val="4695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Go</a:t>
            </a:r>
            <a:endParaRPr>
              <a:solidFill>
                <a:srgbClr val="FFFFFF"/>
              </a:solidFill>
              <a:latin typeface="Open Sans Light"/>
              <a:ea typeface="Open Sans Light"/>
              <a:cs typeface="Open Sans Light"/>
              <a:sym typeface="Open Sans Light"/>
            </a:endParaRPr>
          </a:p>
        </p:txBody>
      </p:sp>
      <p:sp>
        <p:nvSpPr>
          <p:cNvPr id="306" name="Google Shape;306;p23"/>
          <p:cNvSpPr/>
          <p:nvPr/>
        </p:nvSpPr>
        <p:spPr>
          <a:xfrm>
            <a:off x="2917888" y="2574313"/>
            <a:ext cx="2011200" cy="2709300"/>
          </a:xfrm>
          <a:prstGeom prst="rect">
            <a:avLst/>
          </a:prstGeom>
          <a:solidFill>
            <a:srgbClr val="0B5394"/>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pen Sans Light"/>
                <a:ea typeface="Open Sans Light"/>
                <a:cs typeface="Open Sans Light"/>
                <a:sym typeface="Open Sans Light"/>
              </a:rPr>
              <a:t>Compute Node</a:t>
            </a:r>
            <a:endParaRPr>
              <a:solidFill>
                <a:srgbClr val="FFFFFF"/>
              </a:solidFill>
              <a:latin typeface="Open Sans Light"/>
              <a:ea typeface="Open Sans Light"/>
              <a:cs typeface="Open Sans Light"/>
              <a:sym typeface="Open Sans Light"/>
            </a:endParaRPr>
          </a:p>
        </p:txBody>
      </p:sp>
      <p:grpSp>
        <p:nvGrpSpPr>
          <p:cNvPr id="307" name="Google Shape;307;p23"/>
          <p:cNvGrpSpPr/>
          <p:nvPr/>
        </p:nvGrpSpPr>
        <p:grpSpPr>
          <a:xfrm>
            <a:off x="3049163" y="2695563"/>
            <a:ext cx="1748700" cy="393600"/>
            <a:chOff x="1496875" y="820725"/>
            <a:chExt cx="1748700" cy="393600"/>
          </a:xfrm>
        </p:grpSpPr>
        <p:sp>
          <p:nvSpPr>
            <p:cNvPr id="308" name="Google Shape;308;p23"/>
            <p:cNvSpPr/>
            <p:nvPr/>
          </p:nvSpPr>
          <p:spPr>
            <a:xfrm>
              <a:off x="1496875" y="820725"/>
              <a:ext cx="1748700" cy="393600"/>
            </a:xfrm>
            <a:prstGeom prst="rect">
              <a:avLst/>
            </a:prstGeom>
            <a:solidFill>
              <a:srgbClr val="469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Open Sans Light"/>
                  <a:ea typeface="Open Sans Light"/>
                  <a:cs typeface="Open Sans Light"/>
                  <a:sym typeface="Open Sans Light"/>
                </a:rPr>
                <a:t>HotSpot</a:t>
              </a:r>
              <a:endParaRPr>
                <a:solidFill>
                  <a:srgbClr val="FFFFFF"/>
                </a:solidFill>
                <a:latin typeface="Open Sans Light"/>
                <a:ea typeface="Open Sans Light"/>
                <a:cs typeface="Open Sans Light"/>
                <a:sym typeface="Open Sans Light"/>
              </a:endParaRPr>
            </a:p>
          </p:txBody>
        </p:sp>
        <p:sp>
          <p:nvSpPr>
            <p:cNvPr id="309" name="Google Shape;309;p23"/>
            <p:cNvSpPr/>
            <p:nvPr/>
          </p:nvSpPr>
          <p:spPr>
            <a:xfrm>
              <a:off x="2536775" y="870525"/>
              <a:ext cx="639000" cy="2940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Open Sans Light"/>
                  <a:ea typeface="Open Sans Light"/>
                  <a:cs typeface="Open Sans Light"/>
                  <a:sym typeface="Open Sans Light"/>
                </a:rPr>
                <a:t>Heap</a:t>
              </a:r>
              <a:endParaRPr>
                <a:solidFill>
                  <a:srgbClr val="FFFFFF"/>
                </a:solidFill>
                <a:latin typeface="Open Sans Light"/>
                <a:ea typeface="Open Sans Light"/>
                <a:cs typeface="Open Sans Light"/>
                <a:sym typeface="Open Sans Light"/>
              </a:endParaRPr>
            </a:p>
          </p:txBody>
        </p:sp>
      </p:grpSp>
      <p:grpSp>
        <p:nvGrpSpPr>
          <p:cNvPr id="310" name="Google Shape;310;p23"/>
          <p:cNvGrpSpPr/>
          <p:nvPr/>
        </p:nvGrpSpPr>
        <p:grpSpPr>
          <a:xfrm>
            <a:off x="3049163" y="3271863"/>
            <a:ext cx="1748700" cy="393600"/>
            <a:chOff x="1496875" y="820725"/>
            <a:chExt cx="1748700" cy="393600"/>
          </a:xfrm>
        </p:grpSpPr>
        <p:sp>
          <p:nvSpPr>
            <p:cNvPr id="311" name="Google Shape;311;p23"/>
            <p:cNvSpPr/>
            <p:nvPr/>
          </p:nvSpPr>
          <p:spPr>
            <a:xfrm>
              <a:off x="1496875" y="820725"/>
              <a:ext cx="1748700" cy="393600"/>
            </a:xfrm>
            <a:prstGeom prst="rect">
              <a:avLst/>
            </a:prstGeom>
            <a:solidFill>
              <a:srgbClr val="469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Open Sans Light"/>
                  <a:ea typeface="Open Sans Light"/>
                  <a:cs typeface="Open Sans Light"/>
                  <a:sym typeface="Open Sans Light"/>
                </a:rPr>
                <a:t>HotSpot</a:t>
              </a:r>
              <a:endParaRPr>
                <a:solidFill>
                  <a:srgbClr val="FFFFFF"/>
                </a:solidFill>
                <a:latin typeface="Open Sans Light"/>
                <a:ea typeface="Open Sans Light"/>
                <a:cs typeface="Open Sans Light"/>
                <a:sym typeface="Open Sans Light"/>
              </a:endParaRPr>
            </a:p>
          </p:txBody>
        </p:sp>
        <p:sp>
          <p:nvSpPr>
            <p:cNvPr id="312" name="Google Shape;312;p23"/>
            <p:cNvSpPr/>
            <p:nvPr/>
          </p:nvSpPr>
          <p:spPr>
            <a:xfrm>
              <a:off x="2536775" y="870525"/>
              <a:ext cx="639000" cy="2940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Open Sans Light"/>
                  <a:ea typeface="Open Sans Light"/>
                  <a:cs typeface="Open Sans Light"/>
                  <a:sym typeface="Open Sans Light"/>
                </a:rPr>
                <a:t>Heap</a:t>
              </a:r>
              <a:endParaRPr>
                <a:solidFill>
                  <a:srgbClr val="FFFFFF"/>
                </a:solidFill>
                <a:latin typeface="Open Sans Light"/>
                <a:ea typeface="Open Sans Light"/>
                <a:cs typeface="Open Sans Light"/>
                <a:sym typeface="Open Sans Light"/>
              </a:endParaRPr>
            </a:p>
          </p:txBody>
        </p:sp>
      </p:grpSp>
      <p:grpSp>
        <p:nvGrpSpPr>
          <p:cNvPr id="313" name="Google Shape;313;p23"/>
          <p:cNvGrpSpPr/>
          <p:nvPr/>
        </p:nvGrpSpPr>
        <p:grpSpPr>
          <a:xfrm>
            <a:off x="3049163" y="3848163"/>
            <a:ext cx="1748700" cy="393600"/>
            <a:chOff x="1496875" y="820725"/>
            <a:chExt cx="1748700" cy="393600"/>
          </a:xfrm>
        </p:grpSpPr>
        <p:sp>
          <p:nvSpPr>
            <p:cNvPr id="314" name="Google Shape;314;p23"/>
            <p:cNvSpPr/>
            <p:nvPr/>
          </p:nvSpPr>
          <p:spPr>
            <a:xfrm>
              <a:off x="1496875" y="820725"/>
              <a:ext cx="1748700" cy="393600"/>
            </a:xfrm>
            <a:prstGeom prst="rect">
              <a:avLst/>
            </a:prstGeom>
            <a:solidFill>
              <a:srgbClr val="469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Open Sans Light"/>
                  <a:ea typeface="Open Sans Light"/>
                  <a:cs typeface="Open Sans Light"/>
                  <a:sym typeface="Open Sans Light"/>
                </a:rPr>
                <a:t>HotSpot</a:t>
              </a:r>
              <a:endParaRPr>
                <a:solidFill>
                  <a:srgbClr val="FFFFFF"/>
                </a:solidFill>
                <a:latin typeface="Open Sans Light"/>
                <a:ea typeface="Open Sans Light"/>
                <a:cs typeface="Open Sans Light"/>
                <a:sym typeface="Open Sans Light"/>
              </a:endParaRPr>
            </a:p>
          </p:txBody>
        </p:sp>
        <p:sp>
          <p:nvSpPr>
            <p:cNvPr id="315" name="Google Shape;315;p23"/>
            <p:cNvSpPr/>
            <p:nvPr/>
          </p:nvSpPr>
          <p:spPr>
            <a:xfrm>
              <a:off x="2536775" y="870525"/>
              <a:ext cx="639000" cy="2940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Open Sans Light"/>
                  <a:ea typeface="Open Sans Light"/>
                  <a:cs typeface="Open Sans Light"/>
                  <a:sym typeface="Open Sans Light"/>
                </a:rPr>
                <a:t>Heap</a:t>
              </a:r>
              <a:endParaRPr>
                <a:solidFill>
                  <a:srgbClr val="FFFFFF"/>
                </a:solidFill>
                <a:latin typeface="Open Sans Light"/>
                <a:ea typeface="Open Sans Light"/>
                <a:cs typeface="Open Sans Light"/>
                <a:sym typeface="Open Sans Light"/>
              </a:endParaRPr>
            </a:p>
          </p:txBody>
        </p:sp>
      </p:grpSp>
      <p:grpSp>
        <p:nvGrpSpPr>
          <p:cNvPr id="316" name="Google Shape;316;p23"/>
          <p:cNvGrpSpPr/>
          <p:nvPr/>
        </p:nvGrpSpPr>
        <p:grpSpPr>
          <a:xfrm>
            <a:off x="3049163" y="4424463"/>
            <a:ext cx="1748700" cy="393600"/>
            <a:chOff x="1496875" y="820725"/>
            <a:chExt cx="1748700" cy="393600"/>
          </a:xfrm>
        </p:grpSpPr>
        <p:sp>
          <p:nvSpPr>
            <p:cNvPr id="317" name="Google Shape;317;p23"/>
            <p:cNvSpPr/>
            <p:nvPr/>
          </p:nvSpPr>
          <p:spPr>
            <a:xfrm>
              <a:off x="1496875" y="820725"/>
              <a:ext cx="1748700" cy="393600"/>
            </a:xfrm>
            <a:prstGeom prst="rect">
              <a:avLst/>
            </a:prstGeom>
            <a:solidFill>
              <a:srgbClr val="469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Open Sans Light"/>
                  <a:ea typeface="Open Sans Light"/>
                  <a:cs typeface="Open Sans Light"/>
                  <a:sym typeface="Open Sans Light"/>
                </a:rPr>
                <a:t>HotSpot</a:t>
              </a:r>
              <a:endParaRPr>
                <a:solidFill>
                  <a:srgbClr val="FFFFFF"/>
                </a:solidFill>
                <a:latin typeface="Open Sans Light"/>
                <a:ea typeface="Open Sans Light"/>
                <a:cs typeface="Open Sans Light"/>
                <a:sym typeface="Open Sans Light"/>
              </a:endParaRPr>
            </a:p>
          </p:txBody>
        </p:sp>
        <p:sp>
          <p:nvSpPr>
            <p:cNvPr id="318" name="Google Shape;318;p23"/>
            <p:cNvSpPr/>
            <p:nvPr/>
          </p:nvSpPr>
          <p:spPr>
            <a:xfrm>
              <a:off x="2536775" y="870525"/>
              <a:ext cx="639000" cy="2940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Open Sans Light"/>
                  <a:ea typeface="Open Sans Light"/>
                  <a:cs typeface="Open Sans Light"/>
                  <a:sym typeface="Open Sans Light"/>
                </a:rPr>
                <a:t>Heap</a:t>
              </a:r>
              <a:endParaRPr>
                <a:solidFill>
                  <a:srgbClr val="FFFFFF"/>
                </a:solidFill>
                <a:latin typeface="Open Sans Light"/>
                <a:ea typeface="Open Sans Light"/>
                <a:cs typeface="Open Sans Light"/>
                <a:sym typeface="Open Sans Light"/>
              </a:endParaRPr>
            </a:p>
          </p:txBody>
        </p:sp>
      </p:grpSp>
      <p:pic>
        <p:nvPicPr>
          <p:cNvPr id="319" name="Google Shape;319;p23"/>
          <p:cNvPicPr preferRelativeResize="0"/>
          <p:nvPr/>
        </p:nvPicPr>
        <p:blipFill rotWithShape="1">
          <a:blip r:embed="rId3">
            <a:alphaModFix/>
          </a:blip>
          <a:srcRect l="1395" t="15438" r="4291" b="29404"/>
          <a:stretch/>
        </p:blipFill>
        <p:spPr>
          <a:xfrm>
            <a:off x="10691325" y="6189550"/>
            <a:ext cx="1051478" cy="455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4"/>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p>
            <a:pPr marL="0" lvl="0" indent="0" algn="l" rtl="0">
              <a:spcBef>
                <a:spcPts val="0"/>
              </a:spcBef>
              <a:spcAft>
                <a:spcPts val="0"/>
              </a:spcAft>
              <a:buClr>
                <a:schemeClr val="dk1"/>
              </a:buClr>
              <a:buSzPts val="1100"/>
              <a:buFont typeface="Arial"/>
              <a:buNone/>
            </a:pPr>
            <a:r>
              <a:rPr lang="en"/>
              <a:t>QUARKUS HANDS-ON LAB</a:t>
            </a:r>
            <a:endParaRPr/>
          </a:p>
        </p:txBody>
      </p:sp>
      <p:sp>
        <p:nvSpPr>
          <p:cNvPr id="325" name="Google Shape;325;p24"/>
          <p:cNvSpPr txBox="1">
            <a:spLocks noGrp="1"/>
          </p:cNvSpPr>
          <p:nvPr>
            <p:ph type="sldNum" idx="12"/>
          </p:nvPr>
        </p:nvSpPr>
        <p:spPr>
          <a:xfrm>
            <a:off x="11255" y="6183999"/>
            <a:ext cx="683100" cy="129300"/>
          </a:xfrm>
          <a:prstGeom prst="rect">
            <a:avLst/>
          </a:prstGeom>
        </p:spPr>
        <p:txBody>
          <a:bodyPr spcFirstLastPara="1" wrap="square" lIns="0" tIns="0" rIns="0" bIns="0" anchor="b" anchorCtr="0">
            <a:noAutofit/>
          </a:bodyPr>
          <a:lstStyle/>
          <a:p>
            <a:pPr marL="0" lvl="0" indent="0" algn="ctr" rtl="0">
              <a:spcBef>
                <a:spcPts val="0"/>
              </a:spcBef>
              <a:spcAft>
                <a:spcPts val="0"/>
              </a:spcAft>
              <a:buClr>
                <a:srgbClr val="000000"/>
              </a:buClr>
              <a:buSzPts val="800"/>
              <a:buFont typeface="Arial"/>
              <a:buNone/>
            </a:pPr>
            <a:fld id="{00000000-1234-1234-1234-123412341234}" type="slidenum">
              <a:rPr lang="en"/>
              <a:t>9</a:t>
            </a:fld>
            <a:endParaRPr/>
          </a:p>
        </p:txBody>
      </p:sp>
      <p:sp>
        <p:nvSpPr>
          <p:cNvPr id="326" name="Google Shape;326;p24"/>
          <p:cNvSpPr/>
          <p:nvPr/>
        </p:nvSpPr>
        <p:spPr>
          <a:xfrm>
            <a:off x="1083026" y="2379428"/>
            <a:ext cx="1308300" cy="870600"/>
          </a:xfrm>
          <a:prstGeom prst="cube">
            <a:avLst>
              <a:gd name="adj" fmla="val 25000"/>
            </a:avLst>
          </a:prstGeom>
          <a:noFill/>
          <a:ln w="7620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txBox="1"/>
          <p:nvPr/>
        </p:nvSpPr>
        <p:spPr>
          <a:xfrm>
            <a:off x="640050" y="3493368"/>
            <a:ext cx="2194200" cy="455100"/>
          </a:xfrm>
          <a:prstGeom prst="rect">
            <a:avLst/>
          </a:prstGeom>
          <a:noFill/>
          <a:ln>
            <a:noFill/>
          </a:ln>
        </p:spPr>
        <p:txBody>
          <a:bodyPr spcFirstLastPara="1" wrap="square" lIns="121900" tIns="121900" rIns="121900" bIns="121900" anchor="ctr" anchorCtr="0">
            <a:noAutofit/>
          </a:bodyPr>
          <a:lstStyle/>
          <a:p>
            <a:pPr marL="0" lvl="0" indent="0" algn="ctr" rtl="0">
              <a:spcBef>
                <a:spcPts val="800"/>
              </a:spcBef>
              <a:spcAft>
                <a:spcPts val="0"/>
              </a:spcAft>
              <a:buNone/>
            </a:pPr>
            <a:r>
              <a:rPr lang="en" sz="2000">
                <a:solidFill>
                  <a:srgbClr val="F4CCCC"/>
                </a:solidFill>
                <a:latin typeface="Open Sans Light"/>
                <a:ea typeface="Open Sans Light"/>
                <a:cs typeface="Open Sans Light"/>
                <a:sym typeface="Open Sans Light"/>
              </a:rPr>
              <a:t>Monolith</a:t>
            </a:r>
            <a:endParaRPr sz="2000">
              <a:solidFill>
                <a:srgbClr val="F4CCCC"/>
              </a:solidFill>
              <a:latin typeface="Open Sans Light"/>
              <a:ea typeface="Open Sans Light"/>
              <a:cs typeface="Open Sans Light"/>
              <a:sym typeface="Open Sans Light"/>
            </a:endParaRPr>
          </a:p>
        </p:txBody>
      </p:sp>
      <p:sp>
        <p:nvSpPr>
          <p:cNvPr id="328" name="Google Shape;328;p24"/>
          <p:cNvSpPr txBox="1">
            <a:spLocks noGrp="1"/>
          </p:cNvSpPr>
          <p:nvPr>
            <p:ph type="title"/>
          </p:nvPr>
        </p:nvSpPr>
        <p:spPr>
          <a:xfrm>
            <a:off x="2133600" y="1174600"/>
            <a:ext cx="8686800" cy="96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Quarkus - Kubernetes Native Java</a:t>
            </a:r>
            <a:endParaRPr/>
          </a:p>
        </p:txBody>
      </p:sp>
      <p:pic>
        <p:nvPicPr>
          <p:cNvPr id="329" name="Google Shape;329;p24"/>
          <p:cNvPicPr preferRelativeResize="0"/>
          <p:nvPr/>
        </p:nvPicPr>
        <p:blipFill>
          <a:blip r:embed="rId3">
            <a:alphaModFix/>
          </a:blip>
          <a:stretch>
            <a:fillRect/>
          </a:stretch>
        </p:blipFill>
        <p:spPr>
          <a:xfrm>
            <a:off x="5051488" y="1814375"/>
            <a:ext cx="2013738" cy="1856107"/>
          </a:xfrm>
          <a:prstGeom prst="rect">
            <a:avLst/>
          </a:prstGeom>
          <a:noFill/>
          <a:ln>
            <a:noFill/>
          </a:ln>
        </p:spPr>
      </p:pic>
      <p:pic>
        <p:nvPicPr>
          <p:cNvPr id="330" name="Google Shape;330;p24"/>
          <p:cNvPicPr preferRelativeResize="0"/>
          <p:nvPr/>
        </p:nvPicPr>
        <p:blipFill>
          <a:blip r:embed="rId4">
            <a:alphaModFix/>
          </a:blip>
          <a:stretch>
            <a:fillRect/>
          </a:stretch>
        </p:blipFill>
        <p:spPr>
          <a:xfrm>
            <a:off x="2943050" y="1814375"/>
            <a:ext cx="2013738" cy="1856107"/>
          </a:xfrm>
          <a:prstGeom prst="rect">
            <a:avLst/>
          </a:prstGeom>
          <a:noFill/>
          <a:ln>
            <a:noFill/>
          </a:ln>
        </p:spPr>
      </p:pic>
      <p:pic>
        <p:nvPicPr>
          <p:cNvPr id="331" name="Google Shape;331;p24"/>
          <p:cNvPicPr preferRelativeResize="0"/>
          <p:nvPr/>
        </p:nvPicPr>
        <p:blipFill>
          <a:blip r:embed="rId5">
            <a:alphaModFix/>
          </a:blip>
          <a:stretch>
            <a:fillRect/>
          </a:stretch>
        </p:blipFill>
        <p:spPr>
          <a:xfrm>
            <a:off x="7089169" y="1814375"/>
            <a:ext cx="2013738" cy="1856107"/>
          </a:xfrm>
          <a:prstGeom prst="rect">
            <a:avLst/>
          </a:prstGeom>
          <a:noFill/>
          <a:ln>
            <a:noFill/>
          </a:ln>
        </p:spPr>
      </p:pic>
      <p:sp>
        <p:nvSpPr>
          <p:cNvPr id="332" name="Google Shape;332;p24"/>
          <p:cNvSpPr txBox="1"/>
          <p:nvPr/>
        </p:nvSpPr>
        <p:spPr>
          <a:xfrm>
            <a:off x="2852769" y="3463542"/>
            <a:ext cx="2194200" cy="455100"/>
          </a:xfrm>
          <a:prstGeom prst="rect">
            <a:avLst/>
          </a:prstGeom>
          <a:noFill/>
          <a:ln>
            <a:noFill/>
          </a:ln>
        </p:spPr>
        <p:txBody>
          <a:bodyPr spcFirstLastPara="1" wrap="square" lIns="121900" tIns="121900" rIns="121900" bIns="121900" anchor="ctr" anchorCtr="0">
            <a:noAutofit/>
          </a:bodyPr>
          <a:lstStyle/>
          <a:p>
            <a:pPr marL="0" lvl="0" indent="0" algn="ctr" rtl="0">
              <a:spcBef>
                <a:spcPts val="800"/>
              </a:spcBef>
              <a:spcAft>
                <a:spcPts val="0"/>
              </a:spcAft>
              <a:buNone/>
            </a:pPr>
            <a:r>
              <a:rPr lang="en" sz="2000">
                <a:solidFill>
                  <a:srgbClr val="EE0000"/>
                </a:solidFill>
                <a:latin typeface="Open Sans Light"/>
                <a:ea typeface="Open Sans Light"/>
                <a:cs typeface="Open Sans Light"/>
                <a:sym typeface="Open Sans Light"/>
              </a:rPr>
              <a:t>Cloud Native</a:t>
            </a:r>
            <a:endParaRPr sz="2000">
              <a:solidFill>
                <a:srgbClr val="EE0000"/>
              </a:solidFill>
              <a:latin typeface="Open Sans Light"/>
              <a:ea typeface="Open Sans Light"/>
              <a:cs typeface="Open Sans Light"/>
              <a:sym typeface="Open Sans Light"/>
            </a:endParaRPr>
          </a:p>
        </p:txBody>
      </p:sp>
      <p:sp>
        <p:nvSpPr>
          <p:cNvPr id="333" name="Google Shape;333;p24"/>
          <p:cNvSpPr txBox="1"/>
          <p:nvPr/>
        </p:nvSpPr>
        <p:spPr>
          <a:xfrm>
            <a:off x="4961216" y="3463542"/>
            <a:ext cx="2194200" cy="455100"/>
          </a:xfrm>
          <a:prstGeom prst="rect">
            <a:avLst/>
          </a:prstGeom>
          <a:noFill/>
          <a:ln>
            <a:noFill/>
          </a:ln>
        </p:spPr>
        <p:txBody>
          <a:bodyPr spcFirstLastPara="1" wrap="square" lIns="121900" tIns="121900" rIns="121900" bIns="121900" anchor="ctr" anchorCtr="0">
            <a:noAutofit/>
          </a:bodyPr>
          <a:lstStyle/>
          <a:p>
            <a:pPr marL="0" lvl="0" indent="0" algn="ctr" rtl="0">
              <a:spcBef>
                <a:spcPts val="800"/>
              </a:spcBef>
              <a:spcAft>
                <a:spcPts val="0"/>
              </a:spcAft>
              <a:buNone/>
            </a:pPr>
            <a:r>
              <a:rPr lang="en" sz="2000">
                <a:solidFill>
                  <a:srgbClr val="EE0000"/>
                </a:solidFill>
                <a:latin typeface="Open Sans Light"/>
                <a:ea typeface="Open Sans Light"/>
                <a:cs typeface="Open Sans Light"/>
                <a:sym typeface="Open Sans Light"/>
              </a:rPr>
              <a:t>Microservices</a:t>
            </a:r>
            <a:endParaRPr sz="2000">
              <a:solidFill>
                <a:srgbClr val="EE0000"/>
              </a:solidFill>
              <a:latin typeface="Open Sans Light"/>
              <a:ea typeface="Open Sans Light"/>
              <a:cs typeface="Open Sans Light"/>
              <a:sym typeface="Open Sans Light"/>
            </a:endParaRPr>
          </a:p>
        </p:txBody>
      </p:sp>
      <p:sp>
        <p:nvSpPr>
          <p:cNvPr id="334" name="Google Shape;334;p24"/>
          <p:cNvSpPr txBox="1"/>
          <p:nvPr/>
        </p:nvSpPr>
        <p:spPr>
          <a:xfrm>
            <a:off x="6998883" y="3463542"/>
            <a:ext cx="2194200" cy="455100"/>
          </a:xfrm>
          <a:prstGeom prst="rect">
            <a:avLst/>
          </a:prstGeom>
          <a:noFill/>
          <a:ln>
            <a:noFill/>
          </a:ln>
        </p:spPr>
        <p:txBody>
          <a:bodyPr spcFirstLastPara="1" wrap="square" lIns="121900" tIns="121900" rIns="121900" bIns="121900" anchor="ctr" anchorCtr="0">
            <a:noAutofit/>
          </a:bodyPr>
          <a:lstStyle/>
          <a:p>
            <a:pPr marL="0" lvl="0" indent="0" algn="ctr" rtl="0">
              <a:spcBef>
                <a:spcPts val="800"/>
              </a:spcBef>
              <a:spcAft>
                <a:spcPts val="0"/>
              </a:spcAft>
              <a:buNone/>
            </a:pPr>
            <a:r>
              <a:rPr lang="en" sz="2000">
                <a:solidFill>
                  <a:srgbClr val="EE0000"/>
                </a:solidFill>
                <a:latin typeface="Open Sans Light"/>
                <a:ea typeface="Open Sans Light"/>
                <a:cs typeface="Open Sans Light"/>
                <a:sym typeface="Open Sans Light"/>
              </a:rPr>
              <a:t>Serverless</a:t>
            </a:r>
            <a:endParaRPr sz="2000">
              <a:solidFill>
                <a:srgbClr val="EE0000"/>
              </a:solidFill>
              <a:latin typeface="Open Sans Light"/>
              <a:ea typeface="Open Sans Light"/>
              <a:cs typeface="Open Sans Light"/>
              <a:sym typeface="Open Sans Light"/>
            </a:endParaRPr>
          </a:p>
        </p:txBody>
      </p:sp>
      <p:cxnSp>
        <p:nvCxnSpPr>
          <p:cNvPr id="335" name="Google Shape;335;p24"/>
          <p:cNvCxnSpPr/>
          <p:nvPr/>
        </p:nvCxnSpPr>
        <p:spPr>
          <a:xfrm>
            <a:off x="9511077" y="2742428"/>
            <a:ext cx="2071500" cy="0"/>
          </a:xfrm>
          <a:prstGeom prst="straightConnector1">
            <a:avLst/>
          </a:prstGeom>
          <a:noFill/>
          <a:ln w="114300" cap="flat" cmpd="sng">
            <a:solidFill>
              <a:srgbClr val="4695EB"/>
            </a:solidFill>
            <a:prstDash val="dot"/>
            <a:round/>
            <a:headEnd type="none" w="med" len="med"/>
            <a:tailEnd type="triangle" w="med" len="med"/>
          </a:ln>
        </p:spPr>
      </p:cxnSp>
      <p:sp>
        <p:nvSpPr>
          <p:cNvPr id="336" name="Google Shape;336;p24"/>
          <p:cNvSpPr txBox="1"/>
          <p:nvPr/>
        </p:nvSpPr>
        <p:spPr>
          <a:xfrm>
            <a:off x="9332374" y="3463542"/>
            <a:ext cx="2429100" cy="455100"/>
          </a:xfrm>
          <a:prstGeom prst="rect">
            <a:avLst/>
          </a:prstGeom>
          <a:noFill/>
          <a:ln>
            <a:noFill/>
          </a:ln>
        </p:spPr>
        <p:txBody>
          <a:bodyPr spcFirstLastPara="1" wrap="square" lIns="121900" tIns="121900" rIns="121900" bIns="121900" anchor="ctr" anchorCtr="0">
            <a:noAutofit/>
          </a:bodyPr>
          <a:lstStyle/>
          <a:p>
            <a:pPr marL="0" lvl="0" indent="0" algn="ctr" rtl="0">
              <a:spcBef>
                <a:spcPts val="800"/>
              </a:spcBef>
              <a:spcAft>
                <a:spcPts val="0"/>
              </a:spcAft>
              <a:buNone/>
            </a:pPr>
            <a:r>
              <a:rPr lang="en" sz="2000">
                <a:solidFill>
                  <a:srgbClr val="EE0000"/>
                </a:solidFill>
                <a:latin typeface="Open Sans Light"/>
                <a:ea typeface="Open Sans Light"/>
                <a:cs typeface="Open Sans Light"/>
                <a:sym typeface="Open Sans Light"/>
              </a:rPr>
              <a:t>Event-Driven</a:t>
            </a:r>
            <a:br>
              <a:rPr lang="en" sz="2000">
                <a:solidFill>
                  <a:srgbClr val="EE0000"/>
                </a:solidFill>
                <a:latin typeface="Open Sans Light"/>
                <a:ea typeface="Open Sans Light"/>
                <a:cs typeface="Open Sans Light"/>
                <a:sym typeface="Open Sans Light"/>
              </a:rPr>
            </a:br>
            <a:r>
              <a:rPr lang="en" sz="2000">
                <a:solidFill>
                  <a:srgbClr val="EE0000"/>
                </a:solidFill>
                <a:latin typeface="Open Sans Light"/>
                <a:ea typeface="Open Sans Light"/>
                <a:cs typeface="Open Sans Light"/>
                <a:sym typeface="Open Sans Light"/>
              </a:rPr>
              <a:t>Architecture</a:t>
            </a:r>
            <a:endParaRPr sz="2000">
              <a:solidFill>
                <a:srgbClr val="EE0000"/>
              </a:solidFill>
              <a:latin typeface="Open Sans Light"/>
              <a:ea typeface="Open Sans Light"/>
              <a:cs typeface="Open Sans Light"/>
              <a:sym typeface="Open Sans Light"/>
            </a:endParaRPr>
          </a:p>
        </p:txBody>
      </p:sp>
      <p:grpSp>
        <p:nvGrpSpPr>
          <p:cNvPr id="337" name="Google Shape;337;p24"/>
          <p:cNvGrpSpPr/>
          <p:nvPr/>
        </p:nvGrpSpPr>
        <p:grpSpPr>
          <a:xfrm>
            <a:off x="3076025" y="4422305"/>
            <a:ext cx="5964600" cy="1732632"/>
            <a:chOff x="2799775" y="1981830"/>
            <a:chExt cx="5964600" cy="1732632"/>
          </a:xfrm>
        </p:grpSpPr>
        <p:pic>
          <p:nvPicPr>
            <p:cNvPr id="338" name="Google Shape;338;p24"/>
            <p:cNvPicPr preferRelativeResize="0"/>
            <p:nvPr/>
          </p:nvPicPr>
          <p:blipFill>
            <a:blip r:embed="rId6">
              <a:alphaModFix/>
            </a:blip>
            <a:stretch>
              <a:fillRect/>
            </a:stretch>
          </p:blipFill>
          <p:spPr>
            <a:xfrm>
              <a:off x="2799775" y="1981830"/>
              <a:ext cx="1922555" cy="1667025"/>
            </a:xfrm>
            <a:prstGeom prst="rect">
              <a:avLst/>
            </a:prstGeom>
            <a:noFill/>
            <a:ln>
              <a:noFill/>
            </a:ln>
          </p:spPr>
        </p:pic>
        <p:grpSp>
          <p:nvGrpSpPr>
            <p:cNvPr id="339" name="Google Shape;339;p24"/>
            <p:cNvGrpSpPr/>
            <p:nvPr/>
          </p:nvGrpSpPr>
          <p:grpSpPr>
            <a:xfrm>
              <a:off x="5546738" y="1990000"/>
              <a:ext cx="952500" cy="1724462"/>
              <a:chOff x="5546738" y="1990000"/>
              <a:chExt cx="952500" cy="1724462"/>
            </a:xfrm>
          </p:grpSpPr>
          <p:pic>
            <p:nvPicPr>
              <p:cNvPr id="340" name="Google Shape;340;p24"/>
              <p:cNvPicPr preferRelativeResize="0"/>
              <p:nvPr/>
            </p:nvPicPr>
            <p:blipFill>
              <a:blip r:embed="rId7">
                <a:alphaModFix/>
              </a:blip>
              <a:stretch>
                <a:fillRect/>
              </a:stretch>
            </p:blipFill>
            <p:spPr>
              <a:xfrm>
                <a:off x="5605250" y="1990000"/>
                <a:ext cx="817800" cy="1226700"/>
              </a:xfrm>
              <a:prstGeom prst="rect">
                <a:avLst/>
              </a:prstGeom>
              <a:noFill/>
              <a:ln>
                <a:noFill/>
              </a:ln>
            </p:spPr>
          </p:pic>
          <p:sp>
            <p:nvSpPr>
              <p:cNvPr id="341" name="Google Shape;341;p24"/>
              <p:cNvSpPr txBox="1"/>
              <p:nvPr/>
            </p:nvSpPr>
            <p:spPr>
              <a:xfrm>
                <a:off x="5546738" y="3259362"/>
                <a:ext cx="952500" cy="45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1155CC"/>
                    </a:solidFill>
                    <a:latin typeface="Helvetica Neue"/>
                    <a:ea typeface="Helvetica Neue"/>
                    <a:cs typeface="Helvetica Neue"/>
                    <a:sym typeface="Helvetica Neue"/>
                  </a:rPr>
                  <a:t>Istio</a:t>
                </a:r>
                <a:endParaRPr sz="2400" b="1">
                  <a:solidFill>
                    <a:srgbClr val="1155CC"/>
                  </a:solidFill>
                  <a:latin typeface="Helvetica Neue"/>
                  <a:ea typeface="Helvetica Neue"/>
                  <a:cs typeface="Helvetica Neue"/>
                  <a:sym typeface="Helvetica Neue"/>
                </a:endParaRPr>
              </a:p>
            </p:txBody>
          </p:sp>
        </p:grpSp>
        <p:grpSp>
          <p:nvGrpSpPr>
            <p:cNvPr id="342" name="Google Shape;342;p24"/>
            <p:cNvGrpSpPr/>
            <p:nvPr/>
          </p:nvGrpSpPr>
          <p:grpSpPr>
            <a:xfrm>
              <a:off x="7299354" y="2075131"/>
              <a:ext cx="1465021" cy="1639331"/>
              <a:chOff x="6842154" y="2075131"/>
              <a:chExt cx="1465021" cy="1639331"/>
            </a:xfrm>
          </p:grpSpPr>
          <p:pic>
            <p:nvPicPr>
              <p:cNvPr id="343" name="Google Shape;343;p24"/>
              <p:cNvPicPr preferRelativeResize="0"/>
              <p:nvPr/>
            </p:nvPicPr>
            <p:blipFill>
              <a:blip r:embed="rId8">
                <a:alphaModFix/>
              </a:blip>
              <a:stretch>
                <a:fillRect/>
              </a:stretch>
            </p:blipFill>
            <p:spPr>
              <a:xfrm>
                <a:off x="6998875" y="2075131"/>
                <a:ext cx="1308300" cy="1056452"/>
              </a:xfrm>
              <a:prstGeom prst="rect">
                <a:avLst/>
              </a:prstGeom>
              <a:noFill/>
              <a:ln>
                <a:noFill/>
              </a:ln>
            </p:spPr>
          </p:pic>
          <p:sp>
            <p:nvSpPr>
              <p:cNvPr id="344" name="Google Shape;344;p24"/>
              <p:cNvSpPr txBox="1"/>
              <p:nvPr/>
            </p:nvSpPr>
            <p:spPr>
              <a:xfrm>
                <a:off x="6842154" y="3259362"/>
                <a:ext cx="1308300" cy="45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1155CC"/>
                    </a:solidFill>
                    <a:latin typeface="Helvetica Neue"/>
                    <a:ea typeface="Helvetica Neue"/>
                    <a:cs typeface="Helvetica Neue"/>
                    <a:sym typeface="Helvetica Neue"/>
                  </a:rPr>
                  <a:t>Knative</a:t>
                </a:r>
                <a:endParaRPr sz="2400" b="1">
                  <a:solidFill>
                    <a:srgbClr val="1155CC"/>
                  </a:solidFill>
                  <a:latin typeface="Helvetica Neue"/>
                  <a:ea typeface="Helvetica Neue"/>
                  <a:cs typeface="Helvetica Neue"/>
                  <a:sym typeface="Helvetica Neue"/>
                </a:endParaRPr>
              </a:p>
            </p:txBody>
          </p:sp>
        </p:grpSp>
      </p:grpSp>
      <p:cxnSp>
        <p:nvCxnSpPr>
          <p:cNvPr id="345" name="Google Shape;345;p24"/>
          <p:cNvCxnSpPr/>
          <p:nvPr/>
        </p:nvCxnSpPr>
        <p:spPr>
          <a:xfrm>
            <a:off x="823125" y="4264750"/>
            <a:ext cx="10826400" cy="0"/>
          </a:xfrm>
          <a:prstGeom prst="straightConnector1">
            <a:avLst/>
          </a:prstGeom>
          <a:noFill/>
          <a:ln w="28575" cap="flat" cmpd="sng">
            <a:solidFill>
              <a:schemeClr val="dk2"/>
            </a:solidFill>
            <a:prstDash val="lgDash"/>
            <a:round/>
            <a:headEnd type="none" w="med" len="med"/>
            <a:tailEnd type="none" w="med" len="med"/>
          </a:ln>
        </p:spPr>
      </p:cxnSp>
      <p:pic>
        <p:nvPicPr>
          <p:cNvPr id="346" name="Google Shape;346;p24"/>
          <p:cNvPicPr preferRelativeResize="0"/>
          <p:nvPr/>
        </p:nvPicPr>
        <p:blipFill rotWithShape="1">
          <a:blip r:embed="rId9">
            <a:alphaModFix/>
          </a:blip>
          <a:srcRect l="1395" t="15438" r="4291" b="29404"/>
          <a:stretch/>
        </p:blipFill>
        <p:spPr>
          <a:xfrm>
            <a:off x="10691325" y="6189550"/>
            <a:ext cx="1051478" cy="455100"/>
          </a:xfrm>
          <a:prstGeom prst="rect">
            <a:avLst/>
          </a:prstGeom>
          <a:noFill/>
          <a:ln>
            <a:noFill/>
          </a:ln>
        </p:spPr>
      </p:pic>
    </p:spTree>
  </p:cSld>
  <p:clrMapOvr>
    <a:masterClrMapping/>
  </p:clrMapOvr>
</p:sld>
</file>

<file path=ppt/theme/theme1.xml><?xml version="1.0" encoding="utf-8"?>
<a:theme xmlns:a="http://schemas.openxmlformats.org/drawingml/2006/main"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3069</Words>
  <Application>Microsoft Office PowerPoint</Application>
  <PresentationFormat>Widescreen</PresentationFormat>
  <Paragraphs>512</Paragraphs>
  <Slides>29</Slides>
  <Notes>29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29</vt:i4>
      </vt:variant>
    </vt:vector>
  </HeadingPairs>
  <TitlesOfParts>
    <vt:vector size="42" baseType="lpstr">
      <vt:lpstr>Overpass Light</vt:lpstr>
      <vt:lpstr>Open Sans</vt:lpstr>
      <vt:lpstr>Open Sans SemiBold</vt:lpstr>
      <vt:lpstr>Overpass SemiBold</vt:lpstr>
      <vt:lpstr>Overpass ExtraLight</vt:lpstr>
      <vt:lpstr>Proxima Nova</vt:lpstr>
      <vt:lpstr>Overpass</vt:lpstr>
      <vt:lpstr>Roboto Mono</vt:lpstr>
      <vt:lpstr>Calibri</vt:lpstr>
      <vt:lpstr>Helvetica Neue</vt:lpstr>
      <vt:lpstr>Arial</vt:lpstr>
      <vt:lpstr>Open Sans Light</vt:lpstr>
      <vt:lpstr>Red Hat widescreen template</vt:lpstr>
      <vt:lpstr>Developing with Quarkus: Supersonic Subatomic Java Hands-On Workshop   Name Title/Role</vt:lpstr>
      <vt:lpstr>Growth in Application Architecture Choices</vt:lpstr>
      <vt:lpstr>Common Deployment Platform</vt:lpstr>
      <vt:lpstr>Historical Enterprise Java Stack</vt:lpstr>
      <vt:lpstr>Modern Enterprise Java Stack</vt:lpstr>
      <vt:lpstr>Java Serverless Stack</vt:lpstr>
      <vt:lpstr>PowerPoint Presentation</vt:lpstr>
      <vt:lpstr>The Hidden Truth About Java + Containers</vt:lpstr>
      <vt:lpstr>Quarkus - Kubernetes Native Java</vt:lpstr>
      <vt:lpstr>Moving to Compile-Time Boot</vt:lpstr>
      <vt:lpstr>GraalVM</vt:lpstr>
      <vt:lpstr>Quarkus Reduces Memory Utilization</vt:lpstr>
      <vt:lpstr>Quarkus Reduces Memory Utilization</vt:lpstr>
      <vt:lpstr>The New Truth about Java + Containers</vt:lpstr>
      <vt:lpstr>Quarkus Improve Startup Time</vt:lpstr>
      <vt:lpstr>Quarkus</vt:lpstr>
      <vt:lpstr>Developer Joy</vt:lpstr>
      <vt:lpstr>Unifies Imperative and Reactive</vt:lpstr>
      <vt:lpstr>Best of Breed Frameworks and Standards</vt:lpstr>
      <vt:lpstr>“Feels familiar and new at the same time”</vt:lpstr>
      <vt:lpstr>PowerPoint Presentation</vt:lpstr>
      <vt:lpstr>PowerPoint Presentation</vt:lpstr>
      <vt:lpstr>PowerPoint Presentation</vt:lpstr>
      <vt:lpstr>WE NEED MORE THAN JUST CONTAINERS</vt:lpstr>
      <vt:lpstr>PowerPoint Presentation</vt:lpstr>
      <vt:lpstr>BUT WAIT, THERE’S MORE!</vt:lpstr>
      <vt:lpstr>PowerPoint Presentation</vt:lpstr>
      <vt:lpstr>PowerPoint Presentation</vt:lpstr>
      <vt:lpstr>Developers access openShift via web, CLI or 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with Quarkus: Supersonic Subatomic Java Hands-On Workshop   Name Title/Role</dc:title>
  <cp:lastModifiedBy>jgarrett</cp:lastModifiedBy>
  <cp:revision>2</cp:revision>
  <dcterms:modified xsi:type="dcterms:W3CDTF">2020-01-29T13:38:11Z</dcterms:modified>
</cp:coreProperties>
</file>